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20104100" cy="11309350"/>
  <p:notesSz cx="20104100" cy="113093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816" y="-12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524091" y="1653217"/>
            <a:ext cx="13055917" cy="1679575"/>
          </a:xfrm>
          <a:prstGeom prst="rect">
            <a:avLst/>
          </a:prstGeom>
        </p:spPr>
        <p:txBody>
          <a:bodyPr wrap="square" lIns="0" tIns="0" rIns="0" bIns="0">
            <a:spAutoFit/>
          </a:bodyPr>
          <a:lstStyle>
            <a:lvl1pPr>
              <a:defRPr sz="10850" b="0" i="0">
                <a:solidFill>
                  <a:schemeClr val="tx1"/>
                </a:solidFill>
                <a:latin typeface="Arial"/>
                <a:cs typeface="Aria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11/26/2018</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85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425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11/26/2018</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850" b="0" i="0">
                <a:solidFill>
                  <a:schemeClr val="tx1"/>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11/26/2018</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85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11/26/2018</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11/26/2018</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099" cy="11308556"/>
          </a:xfrm>
          <a:prstGeom prst="rect">
            <a:avLst/>
          </a:prstGeom>
          <a:blipFill>
            <a:blip r:embed="rId7" cstate="print"/>
            <a:stretch>
              <a:fillRect/>
            </a:stretch>
          </a:blipFill>
        </p:spPr>
        <p:txBody>
          <a:bodyPr wrap="square" lIns="0" tIns="0" rIns="0" bIns="0" rtlCol="0"/>
          <a:lstStyle/>
          <a:p>
            <a:endParaRPr dirty="0"/>
          </a:p>
        </p:txBody>
      </p:sp>
      <p:sp>
        <p:nvSpPr>
          <p:cNvPr id="17" name="bk object 17"/>
          <p:cNvSpPr/>
          <p:nvPr/>
        </p:nvSpPr>
        <p:spPr>
          <a:xfrm>
            <a:off x="0" y="0"/>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3AA4A2">
              <a:alpha val="66998"/>
            </a:srgbClr>
          </a:solidFill>
        </p:spPr>
        <p:txBody>
          <a:bodyPr wrap="square" lIns="0" tIns="0" rIns="0" bIns="0" rtlCol="0"/>
          <a:lstStyle/>
          <a:p>
            <a:endParaRPr dirty="0"/>
          </a:p>
        </p:txBody>
      </p:sp>
      <p:sp>
        <p:nvSpPr>
          <p:cNvPr id="2" name="Holder 2"/>
          <p:cNvSpPr>
            <a:spLocks noGrp="1"/>
          </p:cNvSpPr>
          <p:nvPr>
            <p:ph type="title"/>
          </p:nvPr>
        </p:nvSpPr>
        <p:spPr>
          <a:xfrm>
            <a:off x="3524091" y="1653217"/>
            <a:ext cx="13055917" cy="1679575"/>
          </a:xfrm>
          <a:prstGeom prst="rect">
            <a:avLst/>
          </a:prstGeom>
        </p:spPr>
        <p:txBody>
          <a:bodyPr wrap="square" lIns="0" tIns="0" rIns="0" bIns="0">
            <a:spAutoFit/>
          </a:bodyPr>
          <a:lstStyle>
            <a:lvl1pPr>
              <a:defRPr sz="10850" b="0" i="0">
                <a:solidFill>
                  <a:schemeClr val="tx1"/>
                </a:solidFill>
                <a:latin typeface="Arial"/>
                <a:cs typeface="Arial"/>
              </a:defRPr>
            </a:lvl1pPr>
          </a:lstStyle>
          <a:p>
            <a:endParaRPr/>
          </a:p>
        </p:txBody>
      </p:sp>
      <p:sp>
        <p:nvSpPr>
          <p:cNvPr id="3" name="Holder 3"/>
          <p:cNvSpPr>
            <a:spLocks noGrp="1"/>
          </p:cNvSpPr>
          <p:nvPr>
            <p:ph type="body" idx="1"/>
          </p:nvPr>
        </p:nvSpPr>
        <p:spPr>
          <a:xfrm>
            <a:off x="1231463" y="2343249"/>
            <a:ext cx="17641173" cy="7866380"/>
          </a:xfrm>
          <a:prstGeom prst="rect">
            <a:avLst/>
          </a:prstGeom>
        </p:spPr>
        <p:txBody>
          <a:bodyPr wrap="square" lIns="0" tIns="0" rIns="0" bIns="0">
            <a:spAutoFit/>
          </a:bodyPr>
          <a:lstStyle>
            <a:lvl1pPr>
              <a:defRPr sz="4250" b="0" i="0">
                <a:solidFill>
                  <a:schemeClr val="tx1"/>
                </a:solidFill>
                <a:latin typeface="Arial"/>
                <a:cs typeface="Aria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11/26/2018</a:t>
            </a:fld>
            <a:endParaRPr lang="en-US" dirty="0"/>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59.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png"/><Relationship Id="rId2" Type="http://schemas.openxmlformats.org/officeDocument/2006/relationships/image" Target="../media/image35.png"/><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46450" y="2369426"/>
            <a:ext cx="13558227" cy="6351098"/>
          </a:xfrm>
          <a:prstGeom prst="rect">
            <a:avLst/>
          </a:prstGeom>
        </p:spPr>
        <p:txBody>
          <a:bodyPr vert="horz" wrap="square" lIns="0" tIns="10795" rIns="0" bIns="0" rtlCol="0">
            <a:spAutoFit/>
            <a:scene3d>
              <a:camera prst="orthographicFront"/>
              <a:lightRig rig="soft" dir="t">
                <a:rot lat="0" lon="0" rev="10800000"/>
              </a:lightRig>
            </a:scene3d>
            <a:sp3d>
              <a:bevelT w="27940" h="12700"/>
              <a:contourClr>
                <a:srgbClr val="DDDDDD"/>
              </a:contourClr>
            </a:sp3d>
          </a:bodyPr>
          <a:lstStyle/>
          <a:p>
            <a:pPr marL="12700" marR="5080" indent="763905" algn="ctr">
              <a:lnSpc>
                <a:spcPct val="100099"/>
              </a:lnSpc>
              <a:spcBef>
                <a:spcPts val="85"/>
              </a:spcBef>
            </a:pPr>
            <a:r>
              <a:rPr sz="20600" b="1" spc="150" dirty="0" smtClean="0">
                <a:ln w="11430">
                  <a:solidFill>
                    <a:schemeClr val="accent5">
                      <a:lumMod val="60000"/>
                      <a:lumOff val="40000"/>
                    </a:schemeClr>
                  </a:solidFill>
                </a:ln>
                <a:solidFill>
                  <a:srgbClr val="F8F8F8"/>
                </a:solidFill>
                <a:effectLst>
                  <a:outerShdw blurRad="25400" algn="tl" rotWithShape="0">
                    <a:srgbClr val="000000">
                      <a:alpha val="43000"/>
                    </a:srgbClr>
                  </a:outerShdw>
                </a:effectLst>
              </a:rPr>
              <a:t>BİLİŞİM</a:t>
            </a:r>
            <a:r>
              <a:rPr lang="tr-TR" sz="20600" b="1" spc="150" dirty="0" smtClean="0">
                <a:ln w="11430">
                  <a:solidFill>
                    <a:schemeClr val="accent5">
                      <a:lumMod val="60000"/>
                      <a:lumOff val="40000"/>
                    </a:schemeClr>
                  </a:solidFill>
                </a:ln>
                <a:solidFill>
                  <a:srgbClr val="F8F8F8"/>
                </a:solidFill>
                <a:effectLst>
                  <a:outerShdw blurRad="25400" algn="tl" rotWithShape="0">
                    <a:srgbClr val="000000">
                      <a:alpha val="43000"/>
                    </a:srgbClr>
                  </a:outerShdw>
                </a:effectLst>
              </a:rPr>
              <a:t/>
            </a:r>
            <a:br>
              <a:rPr lang="tr-TR" sz="20600" b="1" spc="150" dirty="0" smtClean="0">
                <a:ln w="11430">
                  <a:solidFill>
                    <a:schemeClr val="accent5">
                      <a:lumMod val="60000"/>
                      <a:lumOff val="40000"/>
                    </a:schemeClr>
                  </a:solidFill>
                </a:ln>
                <a:solidFill>
                  <a:srgbClr val="F8F8F8"/>
                </a:solidFill>
                <a:effectLst>
                  <a:outerShdw blurRad="25400" algn="tl" rotWithShape="0">
                    <a:srgbClr val="000000">
                      <a:alpha val="43000"/>
                    </a:srgbClr>
                  </a:outerShdw>
                </a:effectLst>
              </a:rPr>
            </a:br>
            <a:r>
              <a:rPr sz="20600" b="1" spc="150" dirty="0" smtClean="0">
                <a:ln w="11430">
                  <a:solidFill>
                    <a:schemeClr val="accent5">
                      <a:lumMod val="60000"/>
                      <a:lumOff val="40000"/>
                    </a:schemeClr>
                  </a:solidFill>
                </a:ln>
                <a:solidFill>
                  <a:srgbClr val="F8F8F8"/>
                </a:solidFill>
                <a:effectLst>
                  <a:outerShdw blurRad="25400" algn="tl" rotWithShape="0">
                    <a:srgbClr val="000000">
                      <a:alpha val="43000"/>
                    </a:srgbClr>
                  </a:outerShdw>
                </a:effectLst>
              </a:rPr>
              <a:t>SUÇLARI</a:t>
            </a:r>
            <a:endParaRPr sz="20600" b="1" spc="150" dirty="0">
              <a:ln w="11430">
                <a:solidFill>
                  <a:schemeClr val="accent5">
                    <a:lumMod val="60000"/>
                    <a:lumOff val="40000"/>
                  </a:schemeClr>
                </a:solidFill>
              </a:ln>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25841" y="4657314"/>
            <a:ext cx="11655809" cy="5116144"/>
          </a:xfrm>
          <a:prstGeom prst="rect">
            <a:avLst/>
          </a:prstGeom>
        </p:spPr>
        <p:txBody>
          <a:bodyPr vert="horz" wrap="square" lIns="0" tIns="12065" rIns="0" bIns="0" rtlCol="0">
            <a:spAutoFit/>
          </a:bodyPr>
          <a:lstStyle/>
          <a:p>
            <a:pPr marL="200660" indent="-187960">
              <a:lnSpc>
                <a:spcPts val="7915"/>
              </a:lnSpc>
              <a:spcBef>
                <a:spcPts val="95"/>
              </a:spcBef>
              <a:buChar char="•"/>
              <a:tabLst>
                <a:tab pos="389890" algn="l"/>
              </a:tabLst>
            </a:pPr>
            <a:r>
              <a:rPr sz="6600" spc="-150" dirty="0">
                <a:latin typeface="Arial"/>
                <a:cs typeface="Arial"/>
              </a:rPr>
              <a:t>Kredi kartı dolandırıcılığı,</a:t>
            </a:r>
          </a:p>
          <a:p>
            <a:pPr marL="200660" marR="777240" indent="-187960">
              <a:lnSpc>
                <a:spcPts val="7909"/>
              </a:lnSpc>
              <a:spcBef>
                <a:spcPts val="270"/>
              </a:spcBef>
              <a:buChar char="•"/>
              <a:tabLst>
                <a:tab pos="389890" algn="l"/>
              </a:tabLst>
            </a:pPr>
            <a:r>
              <a:rPr sz="6600" spc="-150" dirty="0">
                <a:latin typeface="Arial"/>
                <a:cs typeface="Arial"/>
              </a:rPr>
              <a:t>Başkasının adına sahte  hesap açmak,</a:t>
            </a:r>
          </a:p>
          <a:p>
            <a:pPr marL="200660" marR="614680" indent="-187960">
              <a:lnSpc>
                <a:spcPts val="7920"/>
              </a:lnSpc>
              <a:buChar char="•"/>
              <a:tabLst>
                <a:tab pos="389890" algn="l"/>
              </a:tabLst>
            </a:pPr>
            <a:r>
              <a:rPr sz="6600" spc="-150" dirty="0">
                <a:latin typeface="Arial"/>
                <a:cs typeface="Arial"/>
              </a:rPr>
              <a:t>Başkaları ile ilgili nefret  söyleminde bulunmak.</a:t>
            </a:r>
          </a:p>
        </p:txBody>
      </p:sp>
      <p:sp>
        <p:nvSpPr>
          <p:cNvPr id="3" name="object 3"/>
          <p:cNvSpPr txBox="1">
            <a:spLocks noGrp="1"/>
          </p:cNvSpPr>
          <p:nvPr>
            <p:ph type="title"/>
          </p:nvPr>
        </p:nvSpPr>
        <p:spPr>
          <a:xfrm>
            <a:off x="5390276" y="794605"/>
            <a:ext cx="13881974" cy="3352200"/>
          </a:xfrm>
          <a:prstGeom prst="rect">
            <a:avLst/>
          </a:prstGeom>
        </p:spPr>
        <p:txBody>
          <a:bodyPr vert="horz" wrap="square" lIns="0" tIns="12700" rIns="0" bIns="0" rtlCol="0">
            <a:spAutoFit/>
          </a:bodyPr>
          <a:lstStyle/>
          <a:p>
            <a:pPr marL="12700" marR="5080">
              <a:lnSpc>
                <a:spcPct val="100000"/>
              </a:lnSpc>
              <a:spcBef>
                <a:spcPts val="100"/>
              </a:spcBef>
            </a:pPr>
            <a:r>
              <a:rPr lang="tr-TR" spc="-150" dirty="0" smtClean="0"/>
              <a:t>Çok Rastlanan Bilişim  Suçlarından Bazıları:</a:t>
            </a:r>
            <a:endParaRPr lang="tr-TR" spc="-150" dirty="0"/>
          </a:p>
        </p:txBody>
      </p:sp>
      <p:sp>
        <p:nvSpPr>
          <p:cNvPr id="4" name="object 4"/>
          <p:cNvSpPr/>
          <p:nvPr/>
        </p:nvSpPr>
        <p:spPr>
          <a:xfrm>
            <a:off x="0" y="3825521"/>
            <a:ext cx="4972437" cy="6429506"/>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84450" y="2859285"/>
            <a:ext cx="15011400" cy="6660798"/>
          </a:xfrm>
          <a:prstGeom prst="rect">
            <a:avLst/>
          </a:prstGeom>
        </p:spPr>
        <p:txBody>
          <a:bodyPr vert="horz" wrap="square" lIns="0" tIns="12700" rIns="0" bIns="0" rtlCol="0">
            <a:spAutoFit/>
          </a:bodyPr>
          <a:lstStyle/>
          <a:p>
            <a:pPr marL="12700" marR="5080" algn="ctr">
              <a:lnSpc>
                <a:spcPct val="100099"/>
              </a:lnSpc>
              <a:spcBef>
                <a:spcPts val="100"/>
              </a:spcBef>
            </a:pPr>
            <a:r>
              <a:rPr lang="tr-TR" sz="14400" b="1" spc="-150" dirty="0" smtClean="0"/>
              <a:t>Bilişim Suçlarına Maruz  Kalırsak Ne Yapmalıyız?</a:t>
            </a:r>
            <a:endParaRPr lang="tr-TR" sz="14400" b="1" spc="-1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0451" y="783087"/>
            <a:ext cx="17907000" cy="3031599"/>
          </a:xfrm>
          <a:prstGeom prst="rect">
            <a:avLst/>
          </a:prstGeom>
        </p:spPr>
        <p:txBody>
          <a:bodyPr vert="horz" wrap="square" lIns="0" tIns="68580" rIns="0" bIns="0" rtlCol="0">
            <a:spAutoFit/>
          </a:bodyPr>
          <a:lstStyle/>
          <a:p>
            <a:pPr marL="12700" marR="5080">
              <a:lnSpc>
                <a:spcPts val="7690"/>
              </a:lnSpc>
              <a:spcBef>
                <a:spcPts val="540"/>
              </a:spcBef>
            </a:pPr>
            <a:r>
              <a:rPr sz="6000" spc="-150" dirty="0"/>
              <a:t>Zararlı içerik sunan web sayfalarını şik</a:t>
            </a:r>
            <a:r>
              <a:rPr sz="6000" spc="-150" dirty="0">
                <a:latin typeface="Times New Roman"/>
                <a:cs typeface="Times New Roman"/>
              </a:rPr>
              <a:t>â</a:t>
            </a:r>
            <a:r>
              <a:rPr sz="6000" spc="-150" dirty="0"/>
              <a:t>yet ve sitelerin  güvenliğine bakmak için </a:t>
            </a:r>
            <a:r>
              <a:rPr sz="6000" b="1" spc="-150" dirty="0"/>
              <a:t>Bilgi Teknolojileri ve İletişim  Kurumu</a:t>
            </a:r>
            <a:r>
              <a:rPr sz="6000" spc="-150" dirty="0"/>
              <a:t>’nun web sayfasını ziyaret edebilirsiniz.</a:t>
            </a:r>
            <a:endParaRPr sz="6000" spc="-150" dirty="0">
              <a:latin typeface="Times New Roman"/>
              <a:cs typeface="Times New Roman"/>
            </a:endParaRPr>
          </a:p>
        </p:txBody>
      </p:sp>
      <p:sp>
        <p:nvSpPr>
          <p:cNvPr id="3" name="object 3"/>
          <p:cNvSpPr/>
          <p:nvPr/>
        </p:nvSpPr>
        <p:spPr>
          <a:xfrm>
            <a:off x="1612516" y="4230239"/>
            <a:ext cx="17097594" cy="7078316"/>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6553496" y="10593995"/>
            <a:ext cx="1635908" cy="492744"/>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13540" y="2434869"/>
            <a:ext cx="13251792" cy="7344318"/>
          </a:xfrm>
          <a:prstGeom prst="rect">
            <a:avLst/>
          </a:prstGeom>
        </p:spPr>
        <p:txBody>
          <a:bodyPr vert="horz" wrap="square" lIns="0" tIns="13970" rIns="0" bIns="0" rtlCol="0">
            <a:spAutoFit/>
          </a:bodyPr>
          <a:lstStyle/>
          <a:p>
            <a:pPr marL="200660" indent="-187960">
              <a:lnSpc>
                <a:spcPct val="100000"/>
              </a:lnSpc>
              <a:spcBef>
                <a:spcPts val="110"/>
              </a:spcBef>
              <a:buChar char="•"/>
              <a:tabLst>
                <a:tab pos="201295" algn="l"/>
              </a:tabLst>
            </a:pPr>
            <a:r>
              <a:rPr sz="4800" spc="-150" dirty="0">
                <a:latin typeface="Arial"/>
                <a:cs typeface="Arial"/>
              </a:rPr>
              <a:t>Her saat 96 kredi kartı bilgisi çalınıyor.</a:t>
            </a:r>
          </a:p>
          <a:p>
            <a:pPr marL="200660" marR="5080" indent="-187960">
              <a:lnSpc>
                <a:spcPts val="6430"/>
              </a:lnSpc>
              <a:spcBef>
                <a:spcPts val="215"/>
              </a:spcBef>
              <a:buChar char="•"/>
              <a:tabLst>
                <a:tab pos="201295" algn="l"/>
              </a:tabLst>
            </a:pPr>
            <a:r>
              <a:rPr sz="4800" spc="-150" dirty="0">
                <a:latin typeface="Arial"/>
                <a:cs typeface="Arial"/>
              </a:rPr>
              <a:t>Bugüne kadar yine hacker’ların eline geçen  Türkiye vatandaşlarına ait kredi kartı bilgisi, </a:t>
            </a:r>
            <a:r>
              <a:rPr sz="4800" spc="-150" dirty="0" smtClean="0">
                <a:latin typeface="Arial"/>
                <a:cs typeface="Arial"/>
              </a:rPr>
              <a:t>50339</a:t>
            </a:r>
            <a:r>
              <a:rPr sz="4800" spc="-150" dirty="0">
                <a:latin typeface="Arial"/>
                <a:cs typeface="Arial"/>
              </a:rPr>
              <a:t>.</a:t>
            </a:r>
          </a:p>
          <a:p>
            <a:pPr marL="200660" marR="854710" indent="-187960">
              <a:lnSpc>
                <a:spcPts val="6430"/>
              </a:lnSpc>
              <a:buChar char="•"/>
              <a:tabLst>
                <a:tab pos="201295" algn="l"/>
              </a:tabLst>
            </a:pPr>
            <a:r>
              <a:rPr sz="4800" spc="-150" dirty="0">
                <a:latin typeface="Arial"/>
                <a:cs typeface="Arial"/>
              </a:rPr>
              <a:t>Dünyada 2 milyon kişinin kredi kartı bilgisi  yeraltı dünyasında sürekli el değiştiriyor.  Sahte kredi kartlarının </a:t>
            </a:r>
            <a:r>
              <a:rPr sz="4800" spc="-150" dirty="0" err="1">
                <a:latin typeface="Arial"/>
                <a:cs typeface="Arial"/>
              </a:rPr>
              <a:t>nakde</a:t>
            </a:r>
            <a:r>
              <a:rPr sz="4800" spc="-150" dirty="0">
                <a:latin typeface="Arial"/>
                <a:cs typeface="Arial"/>
              </a:rPr>
              <a:t> </a:t>
            </a:r>
            <a:r>
              <a:rPr sz="4800" spc="-150" dirty="0" err="1" smtClean="0">
                <a:latin typeface="Arial"/>
                <a:cs typeface="Arial"/>
              </a:rPr>
              <a:t>çevrilmesi</a:t>
            </a:r>
            <a:r>
              <a:rPr lang="tr-TR" sz="4800" spc="-150" dirty="0" smtClean="0">
                <a:latin typeface="Arial"/>
                <a:cs typeface="Arial"/>
              </a:rPr>
              <a:t> </a:t>
            </a:r>
            <a:r>
              <a:rPr sz="4800" spc="-150" dirty="0" err="1" smtClean="0">
                <a:latin typeface="Arial"/>
                <a:cs typeface="Arial"/>
              </a:rPr>
              <a:t>için</a:t>
            </a:r>
            <a:r>
              <a:rPr sz="4800" spc="-150" dirty="0" smtClean="0">
                <a:latin typeface="Arial"/>
                <a:cs typeface="Arial"/>
              </a:rPr>
              <a:t> </a:t>
            </a:r>
            <a:r>
              <a:rPr sz="4800" spc="-150" dirty="0" err="1" smtClean="0">
                <a:latin typeface="Arial"/>
                <a:cs typeface="Arial"/>
              </a:rPr>
              <a:t>kullanılan</a:t>
            </a:r>
            <a:r>
              <a:rPr sz="4800" spc="-150" dirty="0" smtClean="0">
                <a:latin typeface="Arial"/>
                <a:cs typeface="Arial"/>
              </a:rPr>
              <a:t> 3</a:t>
            </a:r>
            <a:r>
              <a:rPr lang="tr-TR" sz="4800" spc="-150" dirty="0" smtClean="0">
                <a:latin typeface="Arial"/>
                <a:cs typeface="Arial"/>
              </a:rPr>
              <a:t>0</a:t>
            </a:r>
            <a:r>
              <a:rPr sz="4800" spc="-150" dirty="0" smtClean="0">
                <a:latin typeface="Arial"/>
                <a:cs typeface="Arial"/>
              </a:rPr>
              <a:t>32 </a:t>
            </a:r>
            <a:r>
              <a:rPr sz="4800" spc="-150" dirty="0">
                <a:latin typeface="Arial"/>
                <a:cs typeface="Arial"/>
              </a:rPr>
              <a:t>farklı yöntem var.</a:t>
            </a:r>
          </a:p>
          <a:p>
            <a:pPr marL="200660" marR="974090" indent="-187960">
              <a:lnSpc>
                <a:spcPts val="6430"/>
              </a:lnSpc>
              <a:spcBef>
                <a:spcPts val="5"/>
              </a:spcBef>
              <a:buChar char="•"/>
              <a:tabLst>
                <a:tab pos="201295" algn="l"/>
              </a:tabLst>
            </a:pPr>
            <a:r>
              <a:rPr sz="4800" spc="-150" dirty="0">
                <a:latin typeface="Arial"/>
                <a:cs typeface="Arial"/>
              </a:rPr>
              <a:t>Kredi kartı </a:t>
            </a:r>
            <a:r>
              <a:rPr sz="4800" spc="-150" dirty="0" err="1">
                <a:latin typeface="Arial"/>
                <a:cs typeface="Arial"/>
              </a:rPr>
              <a:t>bilgilerinin</a:t>
            </a:r>
            <a:r>
              <a:rPr sz="4800" spc="-150" dirty="0">
                <a:latin typeface="Arial"/>
                <a:cs typeface="Arial"/>
              </a:rPr>
              <a:t> </a:t>
            </a:r>
            <a:r>
              <a:rPr lang="tr-TR" sz="4800" spc="-150" dirty="0" smtClean="0">
                <a:latin typeface="Arial"/>
                <a:cs typeface="Arial"/>
              </a:rPr>
              <a:t>%</a:t>
            </a:r>
            <a:r>
              <a:rPr sz="4800" spc="-150" dirty="0" smtClean="0">
                <a:latin typeface="Arial"/>
                <a:cs typeface="Arial"/>
              </a:rPr>
              <a:t>40’ı</a:t>
            </a:r>
            <a:r>
              <a:rPr sz="4800" spc="-150" dirty="0">
                <a:latin typeface="Arial"/>
                <a:cs typeface="Arial"/>
              </a:rPr>
              <a:t>, e-ticaret  sitelerinin hack’lenmesiyle ele geçiriliyor.</a:t>
            </a:r>
          </a:p>
        </p:txBody>
      </p:sp>
      <p:sp>
        <p:nvSpPr>
          <p:cNvPr id="3" name="object 3"/>
          <p:cNvSpPr txBox="1">
            <a:spLocks noGrp="1"/>
          </p:cNvSpPr>
          <p:nvPr>
            <p:ph type="title"/>
          </p:nvPr>
        </p:nvSpPr>
        <p:spPr>
          <a:xfrm>
            <a:off x="929678" y="385193"/>
            <a:ext cx="17695545" cy="1488869"/>
          </a:xfrm>
          <a:prstGeom prst="rect">
            <a:avLst/>
          </a:prstGeom>
        </p:spPr>
        <p:txBody>
          <a:bodyPr vert="horz" wrap="square" lIns="0" tIns="11430" rIns="0" bIns="0" rtlCol="0">
            <a:spAutoFit/>
          </a:bodyPr>
          <a:lstStyle/>
          <a:p>
            <a:pPr marL="12700">
              <a:lnSpc>
                <a:spcPct val="100000"/>
              </a:lnSpc>
              <a:spcBef>
                <a:spcPts val="90"/>
              </a:spcBef>
            </a:pPr>
            <a:r>
              <a:rPr lang="tr-TR" sz="9600" spc="-150" dirty="0" smtClean="0"/>
              <a:t>Kredi Kartları İle İlgili İlginç Bilgiler</a:t>
            </a:r>
            <a:endParaRPr lang="tr-TR" sz="9600" spc="-150" dirty="0"/>
          </a:p>
        </p:txBody>
      </p:sp>
      <p:sp>
        <p:nvSpPr>
          <p:cNvPr id="4" name="object 4"/>
          <p:cNvSpPr/>
          <p:nvPr/>
        </p:nvSpPr>
        <p:spPr>
          <a:xfrm>
            <a:off x="1000124" y="3375572"/>
            <a:ext cx="4112686" cy="402714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335111" y="3566551"/>
            <a:ext cx="2131695" cy="1816735"/>
          </a:xfrm>
          <a:custGeom>
            <a:avLst/>
            <a:gdLst/>
            <a:ahLst/>
            <a:cxnLst/>
            <a:rect l="l" t="t" r="r" b="b"/>
            <a:pathLst>
              <a:path w="2131695" h="1816735">
                <a:moveTo>
                  <a:pt x="1965039" y="0"/>
                </a:moveTo>
                <a:lnTo>
                  <a:pt x="0" y="1613929"/>
                </a:lnTo>
                <a:lnTo>
                  <a:pt x="166591" y="1816730"/>
                </a:lnTo>
                <a:lnTo>
                  <a:pt x="2131610" y="202821"/>
                </a:lnTo>
                <a:lnTo>
                  <a:pt x="1965039" y="0"/>
                </a:lnTo>
                <a:close/>
              </a:path>
            </a:pathLst>
          </a:custGeom>
          <a:solidFill>
            <a:srgbClr val="3B2A34"/>
          </a:solidFill>
        </p:spPr>
        <p:txBody>
          <a:bodyPr wrap="square" lIns="0" tIns="0" rIns="0" bIns="0" rtlCol="0"/>
          <a:lstStyle/>
          <a:p>
            <a:endParaRPr/>
          </a:p>
        </p:txBody>
      </p:sp>
      <p:sp>
        <p:nvSpPr>
          <p:cNvPr id="6" name="object 6"/>
          <p:cNvSpPr/>
          <p:nvPr/>
        </p:nvSpPr>
        <p:spPr>
          <a:xfrm>
            <a:off x="1745098" y="4411708"/>
            <a:ext cx="1252855" cy="1056640"/>
          </a:xfrm>
          <a:custGeom>
            <a:avLst/>
            <a:gdLst/>
            <a:ahLst/>
            <a:cxnLst/>
            <a:rect l="l" t="t" r="r" b="b"/>
            <a:pathLst>
              <a:path w="1252854" h="1056639">
                <a:moveTo>
                  <a:pt x="1183503" y="0"/>
                </a:moveTo>
                <a:lnTo>
                  <a:pt x="0" y="972012"/>
                </a:lnTo>
                <a:lnTo>
                  <a:pt x="69003" y="1056020"/>
                </a:lnTo>
                <a:lnTo>
                  <a:pt x="1252474" y="84007"/>
                </a:lnTo>
                <a:lnTo>
                  <a:pt x="1183503" y="0"/>
                </a:lnTo>
                <a:close/>
              </a:path>
            </a:pathLst>
          </a:custGeom>
          <a:solidFill>
            <a:srgbClr val="F4EEE1"/>
          </a:solidFill>
        </p:spPr>
        <p:txBody>
          <a:bodyPr wrap="square" lIns="0" tIns="0" rIns="0" bIns="0" rtlCol="0"/>
          <a:lstStyle/>
          <a:p>
            <a:endParaRPr/>
          </a:p>
        </p:txBody>
      </p:sp>
      <p:sp>
        <p:nvSpPr>
          <p:cNvPr id="7" name="object 7"/>
          <p:cNvSpPr/>
          <p:nvPr/>
        </p:nvSpPr>
        <p:spPr>
          <a:xfrm>
            <a:off x="1958893" y="5017878"/>
            <a:ext cx="831850" cy="710565"/>
          </a:xfrm>
          <a:custGeom>
            <a:avLst/>
            <a:gdLst/>
            <a:ahLst/>
            <a:cxnLst/>
            <a:rect l="l" t="t" r="r" b="b"/>
            <a:pathLst>
              <a:path w="831850" h="710564">
                <a:moveTo>
                  <a:pt x="762332" y="0"/>
                </a:moveTo>
                <a:lnTo>
                  <a:pt x="0" y="626138"/>
                </a:lnTo>
                <a:lnTo>
                  <a:pt x="68982" y="710135"/>
                </a:lnTo>
                <a:lnTo>
                  <a:pt x="831335" y="83976"/>
                </a:lnTo>
                <a:lnTo>
                  <a:pt x="762332" y="0"/>
                </a:lnTo>
                <a:close/>
              </a:path>
            </a:pathLst>
          </a:custGeom>
          <a:solidFill>
            <a:srgbClr val="F4EEE1"/>
          </a:solidFill>
        </p:spPr>
        <p:txBody>
          <a:bodyPr wrap="square" lIns="0" tIns="0" rIns="0" bIns="0" rtlCol="0"/>
          <a:lstStyle/>
          <a:p>
            <a:endParaRPr/>
          </a:p>
        </p:txBody>
      </p:sp>
      <p:sp>
        <p:nvSpPr>
          <p:cNvPr id="8" name="object 8"/>
          <p:cNvSpPr/>
          <p:nvPr/>
        </p:nvSpPr>
        <p:spPr>
          <a:xfrm>
            <a:off x="2105349" y="5196177"/>
            <a:ext cx="831850" cy="710565"/>
          </a:xfrm>
          <a:custGeom>
            <a:avLst/>
            <a:gdLst/>
            <a:ahLst/>
            <a:cxnLst/>
            <a:rect l="l" t="t" r="r" b="b"/>
            <a:pathLst>
              <a:path w="831850" h="710564">
                <a:moveTo>
                  <a:pt x="762353" y="0"/>
                </a:moveTo>
                <a:lnTo>
                  <a:pt x="0" y="626169"/>
                </a:lnTo>
                <a:lnTo>
                  <a:pt x="69003" y="710135"/>
                </a:lnTo>
                <a:lnTo>
                  <a:pt x="831356" y="84007"/>
                </a:lnTo>
                <a:lnTo>
                  <a:pt x="762353" y="0"/>
                </a:lnTo>
                <a:close/>
              </a:path>
            </a:pathLst>
          </a:custGeom>
          <a:solidFill>
            <a:srgbClr val="F4EEE1"/>
          </a:solidFill>
        </p:spPr>
        <p:txBody>
          <a:bodyPr wrap="square" lIns="0" tIns="0" rIns="0" bIns="0" rtlCol="0"/>
          <a:lstStyle/>
          <a:p>
            <a:endParaRPr/>
          </a:p>
        </p:txBody>
      </p:sp>
      <p:sp>
        <p:nvSpPr>
          <p:cNvPr id="9" name="object 9"/>
          <p:cNvSpPr/>
          <p:nvPr/>
        </p:nvSpPr>
        <p:spPr>
          <a:xfrm>
            <a:off x="2517951" y="4023581"/>
            <a:ext cx="2849880" cy="2406015"/>
          </a:xfrm>
          <a:custGeom>
            <a:avLst/>
            <a:gdLst/>
            <a:ahLst/>
            <a:cxnLst/>
            <a:rect l="l" t="t" r="r" b="b"/>
            <a:pathLst>
              <a:path w="2849879" h="2406015">
                <a:moveTo>
                  <a:pt x="2142408" y="0"/>
                </a:moveTo>
                <a:lnTo>
                  <a:pt x="2094394" y="4280"/>
                </a:lnTo>
                <a:lnTo>
                  <a:pt x="2046568" y="17384"/>
                </a:lnTo>
                <a:lnTo>
                  <a:pt x="178793" y="713855"/>
                </a:lnTo>
                <a:lnTo>
                  <a:pt x="134076" y="735262"/>
                </a:lnTo>
                <a:lnTo>
                  <a:pt x="94991" y="763463"/>
                </a:lnTo>
                <a:lnTo>
                  <a:pt x="61993" y="797459"/>
                </a:lnTo>
                <a:lnTo>
                  <a:pt x="35539" y="836252"/>
                </a:lnTo>
                <a:lnTo>
                  <a:pt x="16085" y="878844"/>
                </a:lnTo>
                <a:lnTo>
                  <a:pt x="4087" y="924238"/>
                </a:lnTo>
                <a:lnTo>
                  <a:pt x="0" y="971435"/>
                </a:lnTo>
                <a:lnTo>
                  <a:pt x="4280" y="1019437"/>
                </a:lnTo>
                <a:lnTo>
                  <a:pt x="17384" y="1067247"/>
                </a:lnTo>
                <a:lnTo>
                  <a:pt x="449758" y="2226709"/>
                </a:lnTo>
                <a:lnTo>
                  <a:pt x="471152" y="2271436"/>
                </a:lnTo>
                <a:lnTo>
                  <a:pt x="499343" y="2310529"/>
                </a:lnTo>
                <a:lnTo>
                  <a:pt x="533335" y="2343532"/>
                </a:lnTo>
                <a:lnTo>
                  <a:pt x="572127" y="2369990"/>
                </a:lnTo>
                <a:lnTo>
                  <a:pt x="614722" y="2389446"/>
                </a:lnTo>
                <a:lnTo>
                  <a:pt x="660121" y="2401444"/>
                </a:lnTo>
                <a:lnTo>
                  <a:pt x="707324" y="2405528"/>
                </a:lnTo>
                <a:lnTo>
                  <a:pt x="755334" y="2401241"/>
                </a:lnTo>
                <a:lnTo>
                  <a:pt x="803151" y="2388128"/>
                </a:lnTo>
                <a:lnTo>
                  <a:pt x="2670916" y="1691657"/>
                </a:lnTo>
                <a:lnTo>
                  <a:pt x="2715633" y="1670256"/>
                </a:lnTo>
                <a:lnTo>
                  <a:pt x="2754720" y="1642060"/>
                </a:lnTo>
                <a:lnTo>
                  <a:pt x="2787719" y="1608067"/>
                </a:lnTo>
                <a:lnTo>
                  <a:pt x="2814176" y="1569276"/>
                </a:lnTo>
                <a:lnTo>
                  <a:pt x="2833633" y="1526683"/>
                </a:lnTo>
                <a:lnTo>
                  <a:pt x="2845636" y="1481288"/>
                </a:lnTo>
                <a:lnTo>
                  <a:pt x="2849728" y="1434088"/>
                </a:lnTo>
                <a:lnTo>
                  <a:pt x="2845454" y="1386081"/>
                </a:lnTo>
                <a:lnTo>
                  <a:pt x="2832356" y="1338265"/>
                </a:lnTo>
                <a:lnTo>
                  <a:pt x="2399982" y="178824"/>
                </a:lnTo>
                <a:lnTo>
                  <a:pt x="2378583" y="134098"/>
                </a:lnTo>
                <a:lnTo>
                  <a:pt x="2350390" y="95005"/>
                </a:lnTo>
                <a:lnTo>
                  <a:pt x="2316398" y="62002"/>
                </a:lnTo>
                <a:lnTo>
                  <a:pt x="2277606" y="35544"/>
                </a:lnTo>
                <a:lnTo>
                  <a:pt x="2235012" y="16088"/>
                </a:lnTo>
                <a:lnTo>
                  <a:pt x="2189613" y="4087"/>
                </a:lnTo>
                <a:lnTo>
                  <a:pt x="2142408" y="0"/>
                </a:lnTo>
                <a:close/>
              </a:path>
            </a:pathLst>
          </a:custGeom>
          <a:solidFill>
            <a:srgbClr val="0094A7"/>
          </a:solidFill>
        </p:spPr>
        <p:txBody>
          <a:bodyPr wrap="square" lIns="0" tIns="0" rIns="0" bIns="0" rtlCol="0"/>
          <a:lstStyle/>
          <a:p>
            <a:endParaRPr/>
          </a:p>
        </p:txBody>
      </p:sp>
      <p:sp>
        <p:nvSpPr>
          <p:cNvPr id="10" name="object 10"/>
          <p:cNvSpPr/>
          <p:nvPr/>
        </p:nvSpPr>
        <p:spPr>
          <a:xfrm>
            <a:off x="2517951" y="4023581"/>
            <a:ext cx="2849880" cy="2406015"/>
          </a:xfrm>
          <a:custGeom>
            <a:avLst/>
            <a:gdLst/>
            <a:ahLst/>
            <a:cxnLst/>
            <a:rect l="l" t="t" r="r" b="b"/>
            <a:pathLst>
              <a:path w="2849879" h="2406015">
                <a:moveTo>
                  <a:pt x="2046568" y="17384"/>
                </a:moveTo>
                <a:lnTo>
                  <a:pt x="178793" y="713855"/>
                </a:lnTo>
                <a:lnTo>
                  <a:pt x="134076" y="735262"/>
                </a:lnTo>
                <a:lnTo>
                  <a:pt x="94991" y="763463"/>
                </a:lnTo>
                <a:lnTo>
                  <a:pt x="61993" y="797459"/>
                </a:lnTo>
                <a:lnTo>
                  <a:pt x="35539" y="836252"/>
                </a:lnTo>
                <a:lnTo>
                  <a:pt x="16085" y="878844"/>
                </a:lnTo>
                <a:lnTo>
                  <a:pt x="4087" y="924238"/>
                </a:lnTo>
                <a:lnTo>
                  <a:pt x="0" y="971435"/>
                </a:lnTo>
                <a:lnTo>
                  <a:pt x="4280" y="1019437"/>
                </a:lnTo>
                <a:lnTo>
                  <a:pt x="17384" y="1067247"/>
                </a:lnTo>
                <a:lnTo>
                  <a:pt x="449758" y="2226709"/>
                </a:lnTo>
                <a:lnTo>
                  <a:pt x="471152" y="2271436"/>
                </a:lnTo>
                <a:lnTo>
                  <a:pt x="499343" y="2310529"/>
                </a:lnTo>
                <a:lnTo>
                  <a:pt x="533335" y="2343532"/>
                </a:lnTo>
                <a:lnTo>
                  <a:pt x="572127" y="2369990"/>
                </a:lnTo>
                <a:lnTo>
                  <a:pt x="614722" y="2389446"/>
                </a:lnTo>
                <a:lnTo>
                  <a:pt x="660121" y="2401444"/>
                </a:lnTo>
                <a:lnTo>
                  <a:pt x="707324" y="2405528"/>
                </a:lnTo>
                <a:lnTo>
                  <a:pt x="755334" y="2401241"/>
                </a:lnTo>
                <a:lnTo>
                  <a:pt x="803151" y="2388128"/>
                </a:lnTo>
                <a:lnTo>
                  <a:pt x="2670916" y="1691657"/>
                </a:lnTo>
                <a:lnTo>
                  <a:pt x="2715633" y="1670256"/>
                </a:lnTo>
                <a:lnTo>
                  <a:pt x="2754720" y="1642060"/>
                </a:lnTo>
                <a:lnTo>
                  <a:pt x="2787719" y="1608067"/>
                </a:lnTo>
                <a:lnTo>
                  <a:pt x="2814176" y="1569276"/>
                </a:lnTo>
                <a:lnTo>
                  <a:pt x="2833633" y="1526683"/>
                </a:lnTo>
                <a:lnTo>
                  <a:pt x="2845636" y="1481288"/>
                </a:lnTo>
                <a:lnTo>
                  <a:pt x="2849728" y="1434088"/>
                </a:lnTo>
                <a:lnTo>
                  <a:pt x="2845454" y="1386081"/>
                </a:lnTo>
                <a:lnTo>
                  <a:pt x="2832356" y="1338265"/>
                </a:lnTo>
                <a:lnTo>
                  <a:pt x="2399982" y="178824"/>
                </a:lnTo>
                <a:lnTo>
                  <a:pt x="2378583" y="134098"/>
                </a:lnTo>
                <a:lnTo>
                  <a:pt x="2350390" y="95005"/>
                </a:lnTo>
                <a:lnTo>
                  <a:pt x="2316398" y="62002"/>
                </a:lnTo>
                <a:lnTo>
                  <a:pt x="2277606" y="35544"/>
                </a:lnTo>
                <a:lnTo>
                  <a:pt x="2235012" y="16088"/>
                </a:lnTo>
                <a:lnTo>
                  <a:pt x="2189613" y="4087"/>
                </a:lnTo>
                <a:lnTo>
                  <a:pt x="2142408" y="0"/>
                </a:lnTo>
                <a:lnTo>
                  <a:pt x="2094394" y="4280"/>
                </a:lnTo>
                <a:lnTo>
                  <a:pt x="2046568" y="17384"/>
                </a:lnTo>
                <a:close/>
              </a:path>
            </a:pathLst>
          </a:custGeom>
          <a:ln w="26177">
            <a:solidFill>
              <a:srgbClr val="221F1F"/>
            </a:solidFill>
          </a:ln>
        </p:spPr>
        <p:txBody>
          <a:bodyPr wrap="square" lIns="0" tIns="0" rIns="0" bIns="0" rtlCol="0"/>
          <a:lstStyle/>
          <a:p>
            <a:endParaRPr/>
          </a:p>
        </p:txBody>
      </p:sp>
      <p:sp>
        <p:nvSpPr>
          <p:cNvPr id="11" name="object 11"/>
          <p:cNvSpPr/>
          <p:nvPr/>
        </p:nvSpPr>
        <p:spPr>
          <a:xfrm>
            <a:off x="2570382" y="4296403"/>
            <a:ext cx="2474595" cy="1134745"/>
          </a:xfrm>
          <a:custGeom>
            <a:avLst/>
            <a:gdLst/>
            <a:ahLst/>
            <a:cxnLst/>
            <a:rect l="l" t="t" r="r" b="b"/>
            <a:pathLst>
              <a:path w="2474595" h="1134745">
                <a:moveTo>
                  <a:pt x="2382597" y="0"/>
                </a:moveTo>
                <a:lnTo>
                  <a:pt x="0" y="888475"/>
                </a:lnTo>
                <a:lnTo>
                  <a:pt x="91704" y="1134363"/>
                </a:lnTo>
                <a:lnTo>
                  <a:pt x="2474301" y="245908"/>
                </a:lnTo>
                <a:lnTo>
                  <a:pt x="2382597" y="0"/>
                </a:lnTo>
                <a:close/>
              </a:path>
            </a:pathLst>
          </a:custGeom>
          <a:solidFill>
            <a:srgbClr val="3B2A34"/>
          </a:solidFill>
        </p:spPr>
        <p:txBody>
          <a:bodyPr wrap="square" lIns="0" tIns="0" rIns="0" bIns="0" rtlCol="0"/>
          <a:lstStyle/>
          <a:p>
            <a:endParaRPr/>
          </a:p>
        </p:txBody>
      </p:sp>
      <p:sp>
        <p:nvSpPr>
          <p:cNvPr id="12" name="object 12"/>
          <p:cNvSpPr/>
          <p:nvPr/>
        </p:nvSpPr>
        <p:spPr>
          <a:xfrm>
            <a:off x="925540" y="4975126"/>
            <a:ext cx="3439614" cy="269016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64197"/>
            <a:ext cx="10746877" cy="980109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766546" y="5525370"/>
            <a:ext cx="3417570" cy="896619"/>
          </a:xfrm>
          <a:prstGeom prst="rect">
            <a:avLst/>
          </a:prstGeom>
        </p:spPr>
        <p:txBody>
          <a:bodyPr vert="horz" wrap="square" lIns="0" tIns="58419" rIns="0" bIns="0" rtlCol="0">
            <a:spAutoFit/>
          </a:bodyPr>
          <a:lstStyle/>
          <a:p>
            <a:pPr marL="12700">
              <a:lnSpc>
                <a:spcPct val="100000"/>
              </a:lnSpc>
              <a:spcBef>
                <a:spcPts val="459"/>
              </a:spcBef>
            </a:pPr>
            <a:r>
              <a:rPr sz="2600" b="1" spc="-140" dirty="0">
                <a:latin typeface="Verdana"/>
                <a:cs typeface="Verdana"/>
              </a:rPr>
              <a:t>Merhaba,</a:t>
            </a:r>
            <a:endParaRPr sz="2600" dirty="0">
              <a:latin typeface="Verdana"/>
              <a:cs typeface="Verdana"/>
            </a:endParaRPr>
          </a:p>
          <a:p>
            <a:pPr marL="17780">
              <a:lnSpc>
                <a:spcPct val="100000"/>
              </a:lnSpc>
              <a:spcBef>
                <a:spcPts val="10"/>
              </a:spcBef>
            </a:pPr>
            <a:r>
              <a:rPr sz="2600" b="1" spc="30" dirty="0">
                <a:latin typeface="Arial"/>
                <a:cs typeface="Arial"/>
              </a:rPr>
              <a:t>Ben </a:t>
            </a:r>
            <a:r>
              <a:rPr sz="3900" b="1" spc="-22" baseline="2136" dirty="0">
                <a:latin typeface="Arial"/>
                <a:cs typeface="Arial"/>
              </a:rPr>
              <a:t>Polis </a:t>
            </a:r>
            <a:r>
              <a:rPr sz="3900" b="1" spc="262" baseline="3205" dirty="0">
                <a:latin typeface="Arial"/>
                <a:cs typeface="Arial"/>
              </a:rPr>
              <a:t>Memuru</a:t>
            </a:r>
            <a:r>
              <a:rPr sz="3900" b="1" spc="-517" baseline="3205" dirty="0">
                <a:latin typeface="Arial"/>
                <a:cs typeface="Arial"/>
              </a:rPr>
              <a:t> </a:t>
            </a:r>
            <a:r>
              <a:rPr sz="3900" b="1" spc="22" baseline="7478" dirty="0">
                <a:latin typeface="Arial"/>
                <a:cs typeface="Arial"/>
              </a:rPr>
              <a:t>...</a:t>
            </a:r>
            <a:endParaRPr sz="3900" baseline="7478"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2" presetClass="emph" presetSubtype="0" fill="hold" grpId="0" nodeType="after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64747" y="2576226"/>
            <a:ext cx="17741900" cy="8322150"/>
          </a:xfrm>
          <a:prstGeom prst="rect">
            <a:avLst/>
          </a:prstGeom>
        </p:spPr>
        <p:txBody>
          <a:bodyPr vert="horz" wrap="square" lIns="0" tIns="12065" rIns="0" bIns="0" rtlCol="0">
            <a:spAutoFit/>
          </a:bodyPr>
          <a:lstStyle/>
          <a:p>
            <a:pPr marL="12700" marR="5080">
              <a:lnSpc>
                <a:spcPct val="100400"/>
              </a:lnSpc>
              <a:spcBef>
                <a:spcPts val="95"/>
              </a:spcBef>
            </a:pPr>
            <a:r>
              <a:rPr sz="5400" spc="-150" dirty="0">
                <a:latin typeface="Arial"/>
                <a:cs typeface="Arial"/>
              </a:rPr>
              <a:t>Dolandırıcılar, bazı vatandaşlarımızı arayarak, telefonlarında  kullandıkları SİM kartların, teknolojik yöntemler kullanılarak  organize bir suç örgütü tarafından kopyalandığını ve bu kopya  SİM kart üzerinden maliyeti yüksek telefon görüşmeleri yapıldığını  belirtirler. Bu kişilerin tespitinin yapılabilmesi için yürütülen  çalışmada kullanılmak üzere kontör veya para gönderilmesini talep  ederler. Yürütülmekte olan sözde soruşturmanın gizli olduğunu  vurgulayarak, mağdurun kimseye bilgi vermeden kendilerine  kontör veya para göndermesini sağlamaya çalışırlar.</a:t>
            </a:r>
          </a:p>
        </p:txBody>
      </p:sp>
      <p:sp>
        <p:nvSpPr>
          <p:cNvPr id="3" name="object 3"/>
          <p:cNvSpPr txBox="1">
            <a:spLocks noGrp="1"/>
          </p:cNvSpPr>
          <p:nvPr>
            <p:ph type="title"/>
          </p:nvPr>
        </p:nvSpPr>
        <p:spPr>
          <a:xfrm>
            <a:off x="1243806" y="406135"/>
            <a:ext cx="17813020" cy="1365758"/>
          </a:xfrm>
          <a:prstGeom prst="rect">
            <a:avLst/>
          </a:prstGeom>
        </p:spPr>
        <p:txBody>
          <a:bodyPr vert="horz" wrap="square" lIns="0" tIns="11430" rIns="0" bIns="0" rtlCol="0">
            <a:spAutoFit/>
          </a:bodyPr>
          <a:lstStyle/>
          <a:p>
            <a:pPr marL="12700">
              <a:lnSpc>
                <a:spcPct val="100000"/>
              </a:lnSpc>
              <a:spcBef>
                <a:spcPts val="90"/>
              </a:spcBef>
            </a:pPr>
            <a:r>
              <a:rPr sz="8800" b="1" spc="-150" dirty="0"/>
              <a:t>Örnek Vaka </a:t>
            </a:r>
            <a:r>
              <a:rPr sz="4000" spc="-150" dirty="0"/>
              <a:t>“SUÇ ÖRGÜTÜ SİM KARTINIZI KOPYALADI” YALANI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64747" y="2081477"/>
            <a:ext cx="17550303" cy="7121821"/>
          </a:xfrm>
          <a:prstGeom prst="rect">
            <a:avLst/>
          </a:prstGeom>
        </p:spPr>
        <p:txBody>
          <a:bodyPr vert="horz" wrap="square" lIns="0" tIns="12065" rIns="0" bIns="0" rtlCol="0">
            <a:spAutoFit/>
          </a:bodyPr>
          <a:lstStyle/>
          <a:p>
            <a:pPr marL="12700" marR="5080">
              <a:lnSpc>
                <a:spcPct val="100000"/>
              </a:lnSpc>
              <a:spcBef>
                <a:spcPts val="95"/>
              </a:spcBef>
            </a:pPr>
            <a:r>
              <a:rPr sz="6600" spc="-150" dirty="0">
                <a:latin typeface="Arial"/>
                <a:cs typeface="Arial"/>
              </a:rPr>
              <a:t>İzmir Emniyet Müdürlüğü Siber </a:t>
            </a:r>
            <a:r>
              <a:rPr sz="6600" spc="-150" dirty="0" err="1" smtClean="0">
                <a:latin typeface="Arial"/>
                <a:cs typeface="Arial"/>
              </a:rPr>
              <a:t>Suçlarla</a:t>
            </a:r>
            <a:r>
              <a:rPr lang="tr-TR" sz="6600" spc="-150" dirty="0" smtClean="0">
                <a:latin typeface="Arial"/>
                <a:cs typeface="Arial"/>
              </a:rPr>
              <a:t> </a:t>
            </a:r>
            <a:r>
              <a:rPr sz="6600" spc="-150" dirty="0" smtClean="0">
                <a:latin typeface="Arial"/>
                <a:cs typeface="Arial"/>
              </a:rPr>
              <a:t>Mücadele Şube </a:t>
            </a:r>
            <a:r>
              <a:rPr sz="6600" spc="-150" dirty="0">
                <a:latin typeface="Arial"/>
                <a:cs typeface="Arial"/>
              </a:rPr>
              <a:t>Müdürlüğü ekipleri, özel bir bankanın  müşterilerini arayarak kendilerini banka görevlisi  olarak tanıtan ve bu yolla vatandaşların internet  bankacılığı giriş bilgilerini ele geçiren dolandırıcıların  yakalanması için çalışma başlattı. Bu kapsamda 9 kişi  tutuklandı.</a:t>
            </a:r>
          </a:p>
        </p:txBody>
      </p:sp>
      <p:sp>
        <p:nvSpPr>
          <p:cNvPr id="3" name="object 3"/>
          <p:cNvSpPr txBox="1">
            <a:spLocks noGrp="1"/>
          </p:cNvSpPr>
          <p:nvPr>
            <p:ph type="title"/>
          </p:nvPr>
        </p:nvSpPr>
        <p:spPr>
          <a:xfrm>
            <a:off x="1243806" y="406135"/>
            <a:ext cx="9036844" cy="1365758"/>
          </a:xfrm>
          <a:prstGeom prst="rect">
            <a:avLst/>
          </a:prstGeom>
        </p:spPr>
        <p:txBody>
          <a:bodyPr vert="horz" wrap="square" lIns="0" tIns="11430" rIns="0" bIns="0" rtlCol="0">
            <a:spAutoFit/>
          </a:bodyPr>
          <a:lstStyle/>
          <a:p>
            <a:pPr marL="12700">
              <a:lnSpc>
                <a:spcPct val="100000"/>
              </a:lnSpc>
              <a:spcBef>
                <a:spcPts val="90"/>
              </a:spcBef>
            </a:pPr>
            <a:r>
              <a:rPr sz="8800" b="1" spc="-150" dirty="0"/>
              <a:t>Örnek Haber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3806" y="154834"/>
            <a:ext cx="17799844" cy="5002652"/>
          </a:xfrm>
          <a:prstGeom prst="rect">
            <a:avLst/>
          </a:prstGeom>
        </p:spPr>
        <p:txBody>
          <a:bodyPr vert="horz" wrap="square" lIns="0" tIns="262890" rIns="0" bIns="0" rtlCol="0">
            <a:spAutoFit/>
          </a:bodyPr>
          <a:lstStyle/>
          <a:p>
            <a:pPr marL="12700">
              <a:lnSpc>
                <a:spcPct val="100000"/>
              </a:lnSpc>
              <a:spcBef>
                <a:spcPts val="2070"/>
              </a:spcBef>
            </a:pPr>
            <a:r>
              <a:rPr sz="9900" b="1" spc="-150" dirty="0"/>
              <a:t>Bir düşün!</a:t>
            </a:r>
          </a:p>
          <a:p>
            <a:pPr marL="33020" marR="5080">
              <a:lnSpc>
                <a:spcPct val="100000"/>
              </a:lnSpc>
              <a:spcBef>
                <a:spcPts val="1315"/>
              </a:spcBef>
            </a:pPr>
            <a:r>
              <a:rPr sz="6600" spc="-150" dirty="0"/>
              <a:t>İndirim kuponu kazandınız yazan mesaj aldıysan,  kuponu almak için bir bağlantıyı açman gerekiyorsa  nasıl düşünür ve davranırsın?</a:t>
            </a:r>
          </a:p>
        </p:txBody>
      </p:sp>
      <p:grpSp>
        <p:nvGrpSpPr>
          <p:cNvPr id="77" name="Grup 76"/>
          <p:cNvGrpSpPr/>
          <p:nvPr/>
        </p:nvGrpSpPr>
        <p:grpSpPr>
          <a:xfrm>
            <a:off x="7146532" y="5460762"/>
            <a:ext cx="5649595" cy="5118100"/>
            <a:chOff x="7146532" y="5460762"/>
            <a:chExt cx="5649595" cy="5118100"/>
          </a:xfrm>
        </p:grpSpPr>
        <p:sp>
          <p:nvSpPr>
            <p:cNvPr id="3" name="object 3"/>
            <p:cNvSpPr/>
            <p:nvPr/>
          </p:nvSpPr>
          <p:spPr>
            <a:xfrm>
              <a:off x="7146532" y="5460762"/>
              <a:ext cx="5649595" cy="5118100"/>
            </a:xfrm>
            <a:custGeom>
              <a:avLst/>
              <a:gdLst/>
              <a:ahLst/>
              <a:cxnLst/>
              <a:rect l="l" t="t" r="r" b="b"/>
              <a:pathLst>
                <a:path w="5649595" h="5118100">
                  <a:moveTo>
                    <a:pt x="3662932" y="5105400"/>
                  </a:moveTo>
                  <a:lnTo>
                    <a:pt x="1623094" y="5105400"/>
                  </a:lnTo>
                  <a:lnTo>
                    <a:pt x="1677611" y="5118100"/>
                  </a:lnTo>
                  <a:lnTo>
                    <a:pt x="3593525" y="5118100"/>
                  </a:lnTo>
                  <a:lnTo>
                    <a:pt x="3662932" y="5105400"/>
                  </a:lnTo>
                  <a:close/>
                </a:path>
                <a:path w="5649595" h="5118100">
                  <a:moveTo>
                    <a:pt x="4136731" y="5092700"/>
                  </a:moveTo>
                  <a:lnTo>
                    <a:pt x="1325505" y="5092700"/>
                  </a:lnTo>
                  <a:lnTo>
                    <a:pt x="1371325" y="5105400"/>
                  </a:lnTo>
                  <a:lnTo>
                    <a:pt x="4070707" y="5105400"/>
                  </a:lnTo>
                  <a:lnTo>
                    <a:pt x="4136731" y="5092700"/>
                  </a:lnTo>
                  <a:close/>
                </a:path>
                <a:path w="5649595" h="5118100">
                  <a:moveTo>
                    <a:pt x="4455364" y="5080000"/>
                  </a:moveTo>
                  <a:lnTo>
                    <a:pt x="1121987" y="5080000"/>
                  </a:lnTo>
                  <a:lnTo>
                    <a:pt x="1159103" y="5092700"/>
                  </a:lnTo>
                  <a:lnTo>
                    <a:pt x="4393345" y="5092700"/>
                  </a:lnTo>
                  <a:lnTo>
                    <a:pt x="4455364" y="5080000"/>
                  </a:lnTo>
                  <a:close/>
                </a:path>
                <a:path w="5649595" h="5118100">
                  <a:moveTo>
                    <a:pt x="4749999" y="5067300"/>
                  </a:moveTo>
                  <a:lnTo>
                    <a:pt x="993047" y="5067300"/>
                  </a:lnTo>
                  <a:lnTo>
                    <a:pt x="1022247" y="5080000"/>
                  </a:lnTo>
                  <a:lnTo>
                    <a:pt x="4693310" y="5080000"/>
                  </a:lnTo>
                  <a:lnTo>
                    <a:pt x="4749999" y="5067300"/>
                  </a:lnTo>
                  <a:close/>
                </a:path>
                <a:path w="5649595" h="5118100">
                  <a:moveTo>
                    <a:pt x="4963981" y="5054600"/>
                  </a:moveTo>
                  <a:lnTo>
                    <a:pt x="918328" y="5054600"/>
                  </a:lnTo>
                  <a:lnTo>
                    <a:pt x="941034" y="5067300"/>
                  </a:lnTo>
                  <a:lnTo>
                    <a:pt x="4912508" y="5067300"/>
                  </a:lnTo>
                  <a:lnTo>
                    <a:pt x="4963981" y="5054600"/>
                  </a:lnTo>
                  <a:close/>
                </a:path>
                <a:path w="5649595" h="5118100">
                  <a:moveTo>
                    <a:pt x="5109570" y="5041900"/>
                  </a:moveTo>
                  <a:lnTo>
                    <a:pt x="864040" y="5041900"/>
                  </a:lnTo>
                  <a:lnTo>
                    <a:pt x="879778" y="5054600"/>
                  </a:lnTo>
                  <a:lnTo>
                    <a:pt x="5062565" y="5054600"/>
                  </a:lnTo>
                  <a:lnTo>
                    <a:pt x="5109570" y="5041900"/>
                  </a:lnTo>
                  <a:close/>
                </a:path>
                <a:path w="5649595" h="5118100">
                  <a:moveTo>
                    <a:pt x="839909" y="25400"/>
                  </a:moveTo>
                  <a:lnTo>
                    <a:pt x="8203" y="25400"/>
                  </a:lnTo>
                  <a:lnTo>
                    <a:pt x="5607" y="38100"/>
                  </a:lnTo>
                  <a:lnTo>
                    <a:pt x="3506" y="50800"/>
                  </a:lnTo>
                  <a:lnTo>
                    <a:pt x="1891" y="76200"/>
                  </a:lnTo>
                  <a:lnTo>
                    <a:pt x="753" y="88900"/>
                  </a:lnTo>
                  <a:lnTo>
                    <a:pt x="85" y="114300"/>
                  </a:lnTo>
                  <a:lnTo>
                    <a:pt x="0" y="152400"/>
                  </a:lnTo>
                  <a:lnTo>
                    <a:pt x="122" y="165100"/>
                  </a:lnTo>
                  <a:lnTo>
                    <a:pt x="811" y="190500"/>
                  </a:lnTo>
                  <a:lnTo>
                    <a:pt x="1936" y="228600"/>
                  </a:lnTo>
                  <a:lnTo>
                    <a:pt x="3489" y="254000"/>
                  </a:lnTo>
                  <a:lnTo>
                    <a:pt x="5460" y="292100"/>
                  </a:lnTo>
                  <a:lnTo>
                    <a:pt x="7843" y="330200"/>
                  </a:lnTo>
                  <a:lnTo>
                    <a:pt x="10628" y="368300"/>
                  </a:lnTo>
                  <a:lnTo>
                    <a:pt x="13808" y="406400"/>
                  </a:lnTo>
                  <a:lnTo>
                    <a:pt x="17373" y="444500"/>
                  </a:lnTo>
                  <a:lnTo>
                    <a:pt x="21316" y="482600"/>
                  </a:lnTo>
                  <a:lnTo>
                    <a:pt x="25629" y="533400"/>
                  </a:lnTo>
                  <a:lnTo>
                    <a:pt x="30302" y="571500"/>
                  </a:lnTo>
                  <a:lnTo>
                    <a:pt x="35328" y="622300"/>
                  </a:lnTo>
                  <a:lnTo>
                    <a:pt x="40698" y="673100"/>
                  </a:lnTo>
                  <a:lnTo>
                    <a:pt x="46404" y="723900"/>
                  </a:lnTo>
                  <a:lnTo>
                    <a:pt x="52437" y="774700"/>
                  </a:lnTo>
                  <a:lnTo>
                    <a:pt x="58790" y="825500"/>
                  </a:lnTo>
                  <a:lnTo>
                    <a:pt x="65454" y="876300"/>
                  </a:lnTo>
                  <a:lnTo>
                    <a:pt x="72421" y="939800"/>
                  </a:lnTo>
                  <a:lnTo>
                    <a:pt x="79682" y="990600"/>
                  </a:lnTo>
                  <a:lnTo>
                    <a:pt x="87229" y="1054100"/>
                  </a:lnTo>
                  <a:lnTo>
                    <a:pt x="95053" y="1104900"/>
                  </a:lnTo>
                  <a:lnTo>
                    <a:pt x="103147" y="1168400"/>
                  </a:lnTo>
                  <a:lnTo>
                    <a:pt x="111502" y="1231900"/>
                  </a:lnTo>
                  <a:lnTo>
                    <a:pt x="120110" y="1295400"/>
                  </a:lnTo>
                  <a:lnTo>
                    <a:pt x="128961" y="1346200"/>
                  </a:lnTo>
                  <a:lnTo>
                    <a:pt x="138049" y="1409700"/>
                  </a:lnTo>
                  <a:lnTo>
                    <a:pt x="147365" y="1473200"/>
                  </a:lnTo>
                  <a:lnTo>
                    <a:pt x="156900" y="1549400"/>
                  </a:lnTo>
                  <a:lnTo>
                    <a:pt x="166646" y="1612900"/>
                  </a:lnTo>
                  <a:lnTo>
                    <a:pt x="176595" y="1676400"/>
                  </a:lnTo>
                  <a:lnTo>
                    <a:pt x="186738" y="1739900"/>
                  </a:lnTo>
                  <a:lnTo>
                    <a:pt x="197067" y="1803400"/>
                  </a:lnTo>
                  <a:lnTo>
                    <a:pt x="207574" y="1879600"/>
                  </a:lnTo>
                  <a:lnTo>
                    <a:pt x="218250" y="1943100"/>
                  </a:lnTo>
                  <a:lnTo>
                    <a:pt x="229087" y="2006600"/>
                  </a:lnTo>
                  <a:lnTo>
                    <a:pt x="240077" y="2082800"/>
                  </a:lnTo>
                  <a:lnTo>
                    <a:pt x="251212" y="2146300"/>
                  </a:lnTo>
                  <a:lnTo>
                    <a:pt x="262482" y="2222500"/>
                  </a:lnTo>
                  <a:lnTo>
                    <a:pt x="273881" y="2286000"/>
                  </a:lnTo>
                  <a:lnTo>
                    <a:pt x="285398" y="2362200"/>
                  </a:lnTo>
                  <a:lnTo>
                    <a:pt x="297027" y="2425700"/>
                  </a:lnTo>
                  <a:lnTo>
                    <a:pt x="308759" y="2501900"/>
                  </a:lnTo>
                  <a:lnTo>
                    <a:pt x="320585" y="2565400"/>
                  </a:lnTo>
                  <a:lnTo>
                    <a:pt x="332497" y="2641600"/>
                  </a:lnTo>
                  <a:lnTo>
                    <a:pt x="344487" y="2705100"/>
                  </a:lnTo>
                  <a:lnTo>
                    <a:pt x="356547" y="2781300"/>
                  </a:lnTo>
                  <a:lnTo>
                    <a:pt x="368667" y="2844800"/>
                  </a:lnTo>
                  <a:lnTo>
                    <a:pt x="380841" y="2921000"/>
                  </a:lnTo>
                  <a:lnTo>
                    <a:pt x="393059" y="2984500"/>
                  </a:lnTo>
                  <a:lnTo>
                    <a:pt x="405313" y="3048000"/>
                  </a:lnTo>
                  <a:lnTo>
                    <a:pt x="417594" y="3124200"/>
                  </a:lnTo>
                  <a:lnTo>
                    <a:pt x="442208" y="3251200"/>
                  </a:lnTo>
                  <a:lnTo>
                    <a:pt x="454524" y="3327400"/>
                  </a:lnTo>
                  <a:lnTo>
                    <a:pt x="466833" y="3390900"/>
                  </a:lnTo>
                  <a:lnTo>
                    <a:pt x="491403" y="3517900"/>
                  </a:lnTo>
                  <a:lnTo>
                    <a:pt x="503647" y="3581400"/>
                  </a:lnTo>
                  <a:lnTo>
                    <a:pt x="515851" y="3644900"/>
                  </a:lnTo>
                  <a:lnTo>
                    <a:pt x="528009" y="3708400"/>
                  </a:lnTo>
                  <a:lnTo>
                    <a:pt x="540111" y="3771900"/>
                  </a:lnTo>
                  <a:lnTo>
                    <a:pt x="552149" y="3835400"/>
                  </a:lnTo>
                  <a:lnTo>
                    <a:pt x="564116" y="3898900"/>
                  </a:lnTo>
                  <a:lnTo>
                    <a:pt x="576001" y="3949700"/>
                  </a:lnTo>
                  <a:lnTo>
                    <a:pt x="587798" y="4013200"/>
                  </a:lnTo>
                  <a:lnTo>
                    <a:pt x="599498" y="4064000"/>
                  </a:lnTo>
                  <a:lnTo>
                    <a:pt x="611093" y="4127500"/>
                  </a:lnTo>
                  <a:lnTo>
                    <a:pt x="622573" y="4178300"/>
                  </a:lnTo>
                  <a:lnTo>
                    <a:pt x="633932" y="4229100"/>
                  </a:lnTo>
                  <a:lnTo>
                    <a:pt x="645160" y="4279900"/>
                  </a:lnTo>
                  <a:lnTo>
                    <a:pt x="656250" y="4330700"/>
                  </a:lnTo>
                  <a:lnTo>
                    <a:pt x="667192" y="4381500"/>
                  </a:lnTo>
                  <a:lnTo>
                    <a:pt x="677979" y="4432300"/>
                  </a:lnTo>
                  <a:lnTo>
                    <a:pt x="688602" y="4483100"/>
                  </a:lnTo>
                  <a:lnTo>
                    <a:pt x="699054" y="4521200"/>
                  </a:lnTo>
                  <a:lnTo>
                    <a:pt x="709325" y="4572000"/>
                  </a:lnTo>
                  <a:lnTo>
                    <a:pt x="719407" y="4610100"/>
                  </a:lnTo>
                  <a:lnTo>
                    <a:pt x="729292" y="4648200"/>
                  </a:lnTo>
                  <a:lnTo>
                    <a:pt x="738972" y="4686300"/>
                  </a:lnTo>
                  <a:lnTo>
                    <a:pt x="748438" y="4724400"/>
                  </a:lnTo>
                  <a:lnTo>
                    <a:pt x="757682" y="4762500"/>
                  </a:lnTo>
                  <a:lnTo>
                    <a:pt x="766696" y="4800600"/>
                  </a:lnTo>
                  <a:lnTo>
                    <a:pt x="775471" y="4826000"/>
                  </a:lnTo>
                  <a:lnTo>
                    <a:pt x="783999" y="4851400"/>
                  </a:lnTo>
                  <a:lnTo>
                    <a:pt x="792272" y="4889500"/>
                  </a:lnTo>
                  <a:lnTo>
                    <a:pt x="800281" y="4914900"/>
                  </a:lnTo>
                  <a:lnTo>
                    <a:pt x="808018" y="4927600"/>
                  </a:lnTo>
                  <a:lnTo>
                    <a:pt x="815475" y="4953000"/>
                  </a:lnTo>
                  <a:lnTo>
                    <a:pt x="822644" y="4978400"/>
                  </a:lnTo>
                  <a:lnTo>
                    <a:pt x="829515" y="4991100"/>
                  </a:lnTo>
                  <a:lnTo>
                    <a:pt x="836081" y="5003800"/>
                  </a:lnTo>
                  <a:lnTo>
                    <a:pt x="842333" y="5016500"/>
                  </a:lnTo>
                  <a:lnTo>
                    <a:pt x="848264" y="5029200"/>
                  </a:lnTo>
                  <a:lnTo>
                    <a:pt x="853864" y="5041900"/>
                  </a:lnTo>
                  <a:lnTo>
                    <a:pt x="5240801" y="5041900"/>
                  </a:lnTo>
                  <a:lnTo>
                    <a:pt x="5281106" y="5029200"/>
                  </a:lnTo>
                  <a:lnTo>
                    <a:pt x="5356243" y="5029200"/>
                  </a:lnTo>
                  <a:lnTo>
                    <a:pt x="5390969" y="5016500"/>
                  </a:lnTo>
                  <a:lnTo>
                    <a:pt x="5454468" y="5016500"/>
                  </a:lnTo>
                  <a:lnTo>
                    <a:pt x="5483137" y="5003800"/>
                  </a:lnTo>
                  <a:lnTo>
                    <a:pt x="5534046" y="5003800"/>
                  </a:lnTo>
                  <a:lnTo>
                    <a:pt x="5556181" y="4991100"/>
                  </a:lnTo>
                  <a:lnTo>
                    <a:pt x="5593546" y="4991100"/>
                  </a:lnTo>
                  <a:lnTo>
                    <a:pt x="5608671" y="4978400"/>
                  </a:lnTo>
                  <a:lnTo>
                    <a:pt x="5631540" y="4978400"/>
                  </a:lnTo>
                  <a:lnTo>
                    <a:pt x="5639178" y="4965700"/>
                  </a:lnTo>
                  <a:lnTo>
                    <a:pt x="5646596" y="4965700"/>
                  </a:lnTo>
                  <a:lnTo>
                    <a:pt x="5648024" y="4953000"/>
                  </a:lnTo>
                  <a:lnTo>
                    <a:pt x="5648819" y="4940300"/>
                  </a:lnTo>
                  <a:lnTo>
                    <a:pt x="5648993" y="4927600"/>
                  </a:lnTo>
                  <a:lnTo>
                    <a:pt x="5648556" y="4914900"/>
                  </a:lnTo>
                  <a:lnTo>
                    <a:pt x="5647520" y="4889500"/>
                  </a:lnTo>
                  <a:lnTo>
                    <a:pt x="5645897" y="4864100"/>
                  </a:lnTo>
                  <a:lnTo>
                    <a:pt x="5643697" y="4851400"/>
                  </a:lnTo>
                  <a:lnTo>
                    <a:pt x="5640933" y="4813300"/>
                  </a:lnTo>
                  <a:lnTo>
                    <a:pt x="5637615" y="4787900"/>
                  </a:lnTo>
                  <a:lnTo>
                    <a:pt x="5633754" y="4762500"/>
                  </a:lnTo>
                  <a:lnTo>
                    <a:pt x="5629363" y="4724400"/>
                  </a:lnTo>
                  <a:lnTo>
                    <a:pt x="5624452" y="4699000"/>
                  </a:lnTo>
                  <a:lnTo>
                    <a:pt x="5619033" y="4660900"/>
                  </a:lnTo>
                  <a:lnTo>
                    <a:pt x="5613118" y="4622800"/>
                  </a:lnTo>
                  <a:lnTo>
                    <a:pt x="5606716" y="4584700"/>
                  </a:lnTo>
                  <a:lnTo>
                    <a:pt x="5599841" y="4546600"/>
                  </a:lnTo>
                  <a:lnTo>
                    <a:pt x="5592502" y="4495800"/>
                  </a:lnTo>
                  <a:lnTo>
                    <a:pt x="5584713" y="4457700"/>
                  </a:lnTo>
                  <a:lnTo>
                    <a:pt x="5576483" y="4406900"/>
                  </a:lnTo>
                  <a:lnTo>
                    <a:pt x="5567824" y="4356100"/>
                  </a:lnTo>
                  <a:lnTo>
                    <a:pt x="5558748" y="4305300"/>
                  </a:lnTo>
                  <a:lnTo>
                    <a:pt x="5549266" y="4254500"/>
                  </a:lnTo>
                  <a:lnTo>
                    <a:pt x="5539389" y="4203700"/>
                  </a:lnTo>
                  <a:lnTo>
                    <a:pt x="5529128" y="4152900"/>
                  </a:lnTo>
                  <a:lnTo>
                    <a:pt x="5518496" y="4102100"/>
                  </a:lnTo>
                  <a:lnTo>
                    <a:pt x="5507502" y="4038600"/>
                  </a:lnTo>
                  <a:lnTo>
                    <a:pt x="5496160" y="3987800"/>
                  </a:lnTo>
                  <a:lnTo>
                    <a:pt x="5484479" y="3924300"/>
                  </a:lnTo>
                  <a:lnTo>
                    <a:pt x="5472471" y="3873500"/>
                  </a:lnTo>
                  <a:lnTo>
                    <a:pt x="5460149" y="3810000"/>
                  </a:lnTo>
                  <a:lnTo>
                    <a:pt x="5447522" y="3746500"/>
                  </a:lnTo>
                  <a:lnTo>
                    <a:pt x="5434602" y="3683000"/>
                  </a:lnTo>
                  <a:lnTo>
                    <a:pt x="5421401" y="3619500"/>
                  </a:lnTo>
                  <a:lnTo>
                    <a:pt x="5407930" y="3556000"/>
                  </a:lnTo>
                  <a:lnTo>
                    <a:pt x="5394201" y="3492500"/>
                  </a:lnTo>
                  <a:lnTo>
                    <a:pt x="5380224" y="3429000"/>
                  </a:lnTo>
                  <a:lnTo>
                    <a:pt x="5366011" y="3365500"/>
                  </a:lnTo>
                  <a:lnTo>
                    <a:pt x="5351574" y="3302000"/>
                  </a:lnTo>
                  <a:lnTo>
                    <a:pt x="5336923" y="3238500"/>
                  </a:lnTo>
                  <a:lnTo>
                    <a:pt x="5322071" y="3162300"/>
                  </a:lnTo>
                  <a:lnTo>
                    <a:pt x="5307027" y="3098800"/>
                  </a:lnTo>
                  <a:lnTo>
                    <a:pt x="5291805" y="3035300"/>
                  </a:lnTo>
                  <a:lnTo>
                    <a:pt x="5276414" y="2971800"/>
                  </a:lnTo>
                  <a:lnTo>
                    <a:pt x="5260867" y="2895600"/>
                  </a:lnTo>
                  <a:lnTo>
                    <a:pt x="5245175" y="2832100"/>
                  </a:lnTo>
                  <a:lnTo>
                    <a:pt x="5229349" y="2768600"/>
                  </a:lnTo>
                  <a:lnTo>
                    <a:pt x="5213401" y="2692400"/>
                  </a:lnTo>
                  <a:lnTo>
                    <a:pt x="5197341" y="2628900"/>
                  </a:lnTo>
                  <a:lnTo>
                    <a:pt x="5181181" y="2565400"/>
                  </a:lnTo>
                  <a:lnTo>
                    <a:pt x="5164933" y="2489200"/>
                  </a:lnTo>
                  <a:lnTo>
                    <a:pt x="5148607" y="2425700"/>
                  </a:lnTo>
                  <a:lnTo>
                    <a:pt x="5132216" y="2362200"/>
                  </a:lnTo>
                  <a:lnTo>
                    <a:pt x="5115771" y="2298700"/>
                  </a:lnTo>
                  <a:lnTo>
                    <a:pt x="5099282" y="2222500"/>
                  </a:lnTo>
                  <a:lnTo>
                    <a:pt x="5000078" y="1841500"/>
                  </a:lnTo>
                  <a:lnTo>
                    <a:pt x="4983605" y="1778000"/>
                  </a:lnTo>
                  <a:lnTo>
                    <a:pt x="4967179" y="1714500"/>
                  </a:lnTo>
                  <a:lnTo>
                    <a:pt x="4950813" y="1663700"/>
                  </a:lnTo>
                  <a:lnTo>
                    <a:pt x="4934516" y="1600200"/>
                  </a:lnTo>
                  <a:lnTo>
                    <a:pt x="4918301" y="1549400"/>
                  </a:lnTo>
                  <a:lnTo>
                    <a:pt x="4902180" y="1485900"/>
                  </a:lnTo>
                  <a:lnTo>
                    <a:pt x="4886162" y="1435100"/>
                  </a:lnTo>
                  <a:lnTo>
                    <a:pt x="4870260" y="1371600"/>
                  </a:lnTo>
                  <a:lnTo>
                    <a:pt x="4854486" y="1320800"/>
                  </a:lnTo>
                  <a:lnTo>
                    <a:pt x="4838849" y="1270000"/>
                  </a:lnTo>
                  <a:lnTo>
                    <a:pt x="4823362" y="1219200"/>
                  </a:lnTo>
                  <a:lnTo>
                    <a:pt x="4808037" y="1168400"/>
                  </a:lnTo>
                  <a:lnTo>
                    <a:pt x="4792883" y="1130300"/>
                  </a:lnTo>
                  <a:lnTo>
                    <a:pt x="4777913" y="1079500"/>
                  </a:lnTo>
                  <a:lnTo>
                    <a:pt x="4763139" y="1028700"/>
                  </a:lnTo>
                  <a:lnTo>
                    <a:pt x="4748571" y="990600"/>
                  </a:lnTo>
                  <a:lnTo>
                    <a:pt x="4734220" y="952500"/>
                  </a:lnTo>
                  <a:lnTo>
                    <a:pt x="4720099" y="914400"/>
                  </a:lnTo>
                  <a:lnTo>
                    <a:pt x="4706218" y="876300"/>
                  </a:lnTo>
                  <a:lnTo>
                    <a:pt x="4692589" y="838200"/>
                  </a:lnTo>
                  <a:lnTo>
                    <a:pt x="4679223" y="800100"/>
                  </a:lnTo>
                  <a:lnTo>
                    <a:pt x="4666131" y="774700"/>
                  </a:lnTo>
                  <a:lnTo>
                    <a:pt x="4653325" y="749300"/>
                  </a:lnTo>
                  <a:lnTo>
                    <a:pt x="4640816" y="711200"/>
                  </a:lnTo>
                  <a:lnTo>
                    <a:pt x="4628616" y="685800"/>
                  </a:lnTo>
                  <a:lnTo>
                    <a:pt x="4616736" y="673100"/>
                  </a:lnTo>
                  <a:lnTo>
                    <a:pt x="4605187" y="647700"/>
                  </a:lnTo>
                  <a:lnTo>
                    <a:pt x="4593980" y="622300"/>
                  </a:lnTo>
                  <a:lnTo>
                    <a:pt x="4583127" y="609600"/>
                  </a:lnTo>
                  <a:lnTo>
                    <a:pt x="4572639" y="596900"/>
                  </a:lnTo>
                  <a:lnTo>
                    <a:pt x="4566614" y="596900"/>
                  </a:lnTo>
                  <a:lnTo>
                    <a:pt x="4557835" y="584200"/>
                  </a:lnTo>
                  <a:lnTo>
                    <a:pt x="4546363" y="584200"/>
                  </a:lnTo>
                  <a:lnTo>
                    <a:pt x="4532258" y="571500"/>
                  </a:lnTo>
                  <a:lnTo>
                    <a:pt x="4515579" y="571500"/>
                  </a:lnTo>
                  <a:lnTo>
                    <a:pt x="4496386" y="558800"/>
                  </a:lnTo>
                  <a:lnTo>
                    <a:pt x="4474740" y="558800"/>
                  </a:lnTo>
                  <a:lnTo>
                    <a:pt x="4450700" y="546100"/>
                  </a:lnTo>
                  <a:lnTo>
                    <a:pt x="4424327" y="533400"/>
                  </a:lnTo>
                  <a:lnTo>
                    <a:pt x="4395680" y="533400"/>
                  </a:lnTo>
                  <a:lnTo>
                    <a:pt x="4364820" y="520700"/>
                  </a:lnTo>
                  <a:lnTo>
                    <a:pt x="4331806" y="520700"/>
                  </a:lnTo>
                  <a:lnTo>
                    <a:pt x="4296698" y="508000"/>
                  </a:lnTo>
                  <a:lnTo>
                    <a:pt x="4259557" y="495300"/>
                  </a:lnTo>
                  <a:lnTo>
                    <a:pt x="4220442" y="495300"/>
                  </a:lnTo>
                  <a:lnTo>
                    <a:pt x="4179413" y="482600"/>
                  </a:lnTo>
                  <a:lnTo>
                    <a:pt x="4136530" y="469900"/>
                  </a:lnTo>
                  <a:lnTo>
                    <a:pt x="4091854" y="457200"/>
                  </a:lnTo>
                  <a:lnTo>
                    <a:pt x="4045444" y="457200"/>
                  </a:lnTo>
                  <a:lnTo>
                    <a:pt x="3947663" y="431800"/>
                  </a:lnTo>
                  <a:lnTo>
                    <a:pt x="3896411" y="431800"/>
                  </a:lnTo>
                  <a:lnTo>
                    <a:pt x="3733933" y="393700"/>
                  </a:lnTo>
                  <a:lnTo>
                    <a:pt x="3677066" y="393700"/>
                  </a:lnTo>
                  <a:lnTo>
                    <a:pt x="3499181" y="355600"/>
                  </a:lnTo>
                  <a:lnTo>
                    <a:pt x="3437658" y="355600"/>
                  </a:lnTo>
                  <a:lnTo>
                    <a:pt x="3182026" y="304800"/>
                  </a:lnTo>
                  <a:lnTo>
                    <a:pt x="3116033" y="304800"/>
                  </a:lnTo>
                  <a:lnTo>
                    <a:pt x="2914008" y="266700"/>
                  </a:lnTo>
                  <a:lnTo>
                    <a:pt x="2845518" y="266700"/>
                  </a:lnTo>
                  <a:lnTo>
                    <a:pt x="2637442" y="228600"/>
                  </a:lnTo>
                  <a:lnTo>
                    <a:pt x="2567415" y="228600"/>
                  </a:lnTo>
                  <a:lnTo>
                    <a:pt x="2356168" y="190500"/>
                  </a:lnTo>
                  <a:lnTo>
                    <a:pt x="2285564" y="190500"/>
                  </a:lnTo>
                  <a:lnTo>
                    <a:pt x="2144432" y="165100"/>
                  </a:lnTo>
                  <a:lnTo>
                    <a:pt x="2074024" y="165100"/>
                  </a:lnTo>
                  <a:lnTo>
                    <a:pt x="1933826" y="139700"/>
                  </a:lnTo>
                  <a:lnTo>
                    <a:pt x="1864155" y="139700"/>
                  </a:lnTo>
                  <a:lnTo>
                    <a:pt x="1725969" y="114300"/>
                  </a:lnTo>
                  <a:lnTo>
                    <a:pt x="1657574" y="114300"/>
                  </a:lnTo>
                  <a:lnTo>
                    <a:pt x="1589725" y="101600"/>
                  </a:lnTo>
                  <a:lnTo>
                    <a:pt x="1522481" y="101600"/>
                  </a:lnTo>
                  <a:lnTo>
                    <a:pt x="1455903" y="88900"/>
                  </a:lnTo>
                  <a:lnTo>
                    <a:pt x="1390050" y="88900"/>
                  </a:lnTo>
                  <a:lnTo>
                    <a:pt x="1260759" y="63500"/>
                  </a:lnTo>
                  <a:lnTo>
                    <a:pt x="1197442" y="63500"/>
                  </a:lnTo>
                  <a:lnTo>
                    <a:pt x="1135090" y="50800"/>
                  </a:lnTo>
                  <a:lnTo>
                    <a:pt x="1013522" y="50800"/>
                  </a:lnTo>
                  <a:lnTo>
                    <a:pt x="954426" y="38100"/>
                  </a:lnTo>
                  <a:lnTo>
                    <a:pt x="896535" y="38100"/>
                  </a:lnTo>
                  <a:lnTo>
                    <a:pt x="839909" y="25400"/>
                  </a:lnTo>
                  <a:close/>
                </a:path>
                <a:path w="5649595" h="5118100">
                  <a:moveTo>
                    <a:pt x="678223" y="12700"/>
                  </a:moveTo>
                  <a:lnTo>
                    <a:pt x="16385" y="12700"/>
                  </a:lnTo>
                  <a:lnTo>
                    <a:pt x="10881" y="25400"/>
                  </a:lnTo>
                  <a:lnTo>
                    <a:pt x="730693" y="25400"/>
                  </a:lnTo>
                  <a:lnTo>
                    <a:pt x="678223" y="12700"/>
                  </a:lnTo>
                  <a:close/>
                </a:path>
                <a:path w="5649595" h="5118100">
                  <a:moveTo>
                    <a:pt x="483992" y="0"/>
                  </a:moveTo>
                  <a:lnTo>
                    <a:pt x="65446" y="0"/>
                  </a:lnTo>
                  <a:lnTo>
                    <a:pt x="49243" y="12700"/>
                  </a:lnTo>
                  <a:lnTo>
                    <a:pt x="530082" y="12700"/>
                  </a:lnTo>
                  <a:lnTo>
                    <a:pt x="483992" y="0"/>
                  </a:lnTo>
                  <a:close/>
                </a:path>
              </a:pathLst>
            </a:custGeom>
            <a:solidFill>
              <a:srgbClr val="9E93AB"/>
            </a:solidFill>
          </p:spPr>
          <p:txBody>
            <a:bodyPr wrap="square" lIns="0" tIns="0" rIns="0" bIns="0" rtlCol="0"/>
            <a:lstStyle/>
            <a:p>
              <a:endParaRPr dirty="0"/>
            </a:p>
          </p:txBody>
        </p:sp>
        <p:sp>
          <p:nvSpPr>
            <p:cNvPr id="4" name="object 4"/>
            <p:cNvSpPr/>
            <p:nvPr/>
          </p:nvSpPr>
          <p:spPr>
            <a:xfrm>
              <a:off x="7331054" y="5620853"/>
              <a:ext cx="5263515" cy="4775200"/>
            </a:xfrm>
            <a:custGeom>
              <a:avLst/>
              <a:gdLst/>
              <a:ahLst/>
              <a:cxnLst/>
              <a:rect l="l" t="t" r="r" b="b"/>
              <a:pathLst>
                <a:path w="5263515" h="4775200">
                  <a:moveTo>
                    <a:pt x="3464963" y="4762500"/>
                  </a:moveTo>
                  <a:lnTo>
                    <a:pt x="1486197" y="4762500"/>
                  </a:lnTo>
                  <a:lnTo>
                    <a:pt x="1540308" y="4775200"/>
                  </a:lnTo>
                  <a:lnTo>
                    <a:pt x="3395515" y="4775200"/>
                  </a:lnTo>
                  <a:lnTo>
                    <a:pt x="3464963" y="4762500"/>
                  </a:lnTo>
                  <a:close/>
                </a:path>
                <a:path w="5263515" h="4775200">
                  <a:moveTo>
                    <a:pt x="3871136" y="4749800"/>
                  </a:moveTo>
                  <a:lnTo>
                    <a:pt x="1194254" y="4749800"/>
                  </a:lnTo>
                  <a:lnTo>
                    <a:pt x="1238706" y="4762500"/>
                  </a:lnTo>
                  <a:lnTo>
                    <a:pt x="3805001" y="4762500"/>
                  </a:lnTo>
                  <a:lnTo>
                    <a:pt x="3871136" y="4749800"/>
                  </a:lnTo>
                  <a:close/>
                </a:path>
                <a:path w="5263515" h="4775200">
                  <a:moveTo>
                    <a:pt x="4189053" y="4737100"/>
                  </a:moveTo>
                  <a:lnTo>
                    <a:pt x="1035320" y="4737100"/>
                  </a:lnTo>
                  <a:lnTo>
                    <a:pt x="1072099" y="4749800"/>
                  </a:lnTo>
                  <a:lnTo>
                    <a:pt x="4127377" y="4749800"/>
                  </a:lnTo>
                  <a:lnTo>
                    <a:pt x="4189053" y="4737100"/>
                  </a:lnTo>
                  <a:close/>
                </a:path>
                <a:path w="5263515" h="4775200">
                  <a:moveTo>
                    <a:pt x="4480044" y="4724400"/>
                  </a:moveTo>
                  <a:lnTo>
                    <a:pt x="909555" y="4724400"/>
                  </a:lnTo>
                  <a:lnTo>
                    <a:pt x="937670" y="4737100"/>
                  </a:lnTo>
                  <a:lnTo>
                    <a:pt x="4424370" y="4737100"/>
                  </a:lnTo>
                  <a:lnTo>
                    <a:pt x="4480044" y="4724400"/>
                  </a:lnTo>
                  <a:close/>
                </a:path>
                <a:path w="5263515" h="4775200">
                  <a:moveTo>
                    <a:pt x="4688260" y="4711700"/>
                  </a:moveTo>
                  <a:lnTo>
                    <a:pt x="839375" y="4711700"/>
                  </a:lnTo>
                  <a:lnTo>
                    <a:pt x="860345" y="4724400"/>
                  </a:lnTo>
                  <a:lnTo>
                    <a:pt x="4638501" y="4724400"/>
                  </a:lnTo>
                  <a:lnTo>
                    <a:pt x="4688260" y="4711700"/>
                  </a:lnTo>
                  <a:close/>
                </a:path>
                <a:path w="5263515" h="4775200">
                  <a:moveTo>
                    <a:pt x="4827493" y="4699000"/>
                  </a:moveTo>
                  <a:lnTo>
                    <a:pt x="800089" y="4699000"/>
                  </a:lnTo>
                  <a:lnTo>
                    <a:pt x="805012" y="4711700"/>
                  </a:lnTo>
                  <a:lnTo>
                    <a:pt x="4782818" y="4711700"/>
                  </a:lnTo>
                  <a:lnTo>
                    <a:pt x="4827493" y="4699000"/>
                  </a:lnTo>
                  <a:close/>
                </a:path>
                <a:path w="5263515" h="4775200">
                  <a:moveTo>
                    <a:pt x="4987392" y="4686300"/>
                  </a:moveTo>
                  <a:lnTo>
                    <a:pt x="789137" y="4686300"/>
                  </a:lnTo>
                  <a:lnTo>
                    <a:pt x="794794" y="4699000"/>
                  </a:lnTo>
                  <a:lnTo>
                    <a:pt x="4950361" y="4699000"/>
                  </a:lnTo>
                  <a:lnTo>
                    <a:pt x="4987392" y="4686300"/>
                  </a:lnTo>
                  <a:close/>
                </a:path>
                <a:path w="5263515" h="4775200">
                  <a:moveTo>
                    <a:pt x="722401" y="25400"/>
                  </a:moveTo>
                  <a:lnTo>
                    <a:pt x="10504" y="25400"/>
                  </a:lnTo>
                  <a:lnTo>
                    <a:pt x="7696" y="38100"/>
                  </a:lnTo>
                  <a:lnTo>
                    <a:pt x="1552" y="76200"/>
                  </a:lnTo>
                  <a:lnTo>
                    <a:pt x="23" y="127000"/>
                  </a:lnTo>
                  <a:lnTo>
                    <a:pt x="0" y="152400"/>
                  </a:lnTo>
                  <a:lnTo>
                    <a:pt x="457" y="177800"/>
                  </a:lnTo>
                  <a:lnTo>
                    <a:pt x="2779" y="241300"/>
                  </a:lnTo>
                  <a:lnTo>
                    <a:pt x="4624" y="266700"/>
                  </a:lnTo>
                  <a:lnTo>
                    <a:pt x="6911" y="304800"/>
                  </a:lnTo>
                  <a:lnTo>
                    <a:pt x="9632" y="342900"/>
                  </a:lnTo>
                  <a:lnTo>
                    <a:pt x="12777" y="381000"/>
                  </a:lnTo>
                  <a:lnTo>
                    <a:pt x="16336" y="419100"/>
                  </a:lnTo>
                  <a:lnTo>
                    <a:pt x="20300" y="469900"/>
                  </a:lnTo>
                  <a:lnTo>
                    <a:pt x="24659" y="508000"/>
                  </a:lnTo>
                  <a:lnTo>
                    <a:pt x="29404" y="558800"/>
                  </a:lnTo>
                  <a:lnTo>
                    <a:pt x="34524" y="609600"/>
                  </a:lnTo>
                  <a:lnTo>
                    <a:pt x="40011" y="647700"/>
                  </a:lnTo>
                  <a:lnTo>
                    <a:pt x="45855" y="698500"/>
                  </a:lnTo>
                  <a:lnTo>
                    <a:pt x="52046" y="749300"/>
                  </a:lnTo>
                  <a:lnTo>
                    <a:pt x="58575" y="812800"/>
                  </a:lnTo>
                  <a:lnTo>
                    <a:pt x="65431" y="863600"/>
                  </a:lnTo>
                  <a:lnTo>
                    <a:pt x="72606" y="914400"/>
                  </a:lnTo>
                  <a:lnTo>
                    <a:pt x="80090" y="977900"/>
                  </a:lnTo>
                  <a:lnTo>
                    <a:pt x="87874" y="1028700"/>
                  </a:lnTo>
                  <a:lnTo>
                    <a:pt x="95947" y="1092200"/>
                  </a:lnTo>
                  <a:lnTo>
                    <a:pt x="104300" y="1155700"/>
                  </a:lnTo>
                  <a:lnTo>
                    <a:pt x="112924" y="1219200"/>
                  </a:lnTo>
                  <a:lnTo>
                    <a:pt x="121809" y="1282700"/>
                  </a:lnTo>
                  <a:lnTo>
                    <a:pt x="130945" y="1346200"/>
                  </a:lnTo>
                  <a:lnTo>
                    <a:pt x="140323" y="1409700"/>
                  </a:lnTo>
                  <a:lnTo>
                    <a:pt x="149933" y="1473200"/>
                  </a:lnTo>
                  <a:lnTo>
                    <a:pt x="159766" y="1536700"/>
                  </a:lnTo>
                  <a:lnTo>
                    <a:pt x="169812" y="1600200"/>
                  </a:lnTo>
                  <a:lnTo>
                    <a:pt x="180061" y="1663700"/>
                  </a:lnTo>
                  <a:lnTo>
                    <a:pt x="190504" y="1739900"/>
                  </a:lnTo>
                  <a:lnTo>
                    <a:pt x="201132" y="1803400"/>
                  </a:lnTo>
                  <a:lnTo>
                    <a:pt x="211934" y="1866900"/>
                  </a:lnTo>
                  <a:lnTo>
                    <a:pt x="222902" y="1943100"/>
                  </a:lnTo>
                  <a:lnTo>
                    <a:pt x="234025" y="2006600"/>
                  </a:lnTo>
                  <a:lnTo>
                    <a:pt x="245294" y="2082800"/>
                  </a:lnTo>
                  <a:lnTo>
                    <a:pt x="256700" y="2146300"/>
                  </a:lnTo>
                  <a:lnTo>
                    <a:pt x="268232" y="2222500"/>
                  </a:lnTo>
                  <a:lnTo>
                    <a:pt x="279882" y="2286000"/>
                  </a:lnTo>
                  <a:lnTo>
                    <a:pt x="291639" y="2362200"/>
                  </a:lnTo>
                  <a:lnTo>
                    <a:pt x="303494" y="2425700"/>
                  </a:lnTo>
                  <a:lnTo>
                    <a:pt x="315438" y="2501900"/>
                  </a:lnTo>
                  <a:lnTo>
                    <a:pt x="327461" y="2565400"/>
                  </a:lnTo>
                  <a:lnTo>
                    <a:pt x="339553" y="2641600"/>
                  </a:lnTo>
                  <a:lnTo>
                    <a:pt x="351705" y="2705100"/>
                  </a:lnTo>
                  <a:lnTo>
                    <a:pt x="363907" y="2768600"/>
                  </a:lnTo>
                  <a:lnTo>
                    <a:pt x="376149" y="2844800"/>
                  </a:lnTo>
                  <a:lnTo>
                    <a:pt x="388423" y="2908300"/>
                  </a:lnTo>
                  <a:lnTo>
                    <a:pt x="400718" y="2984500"/>
                  </a:lnTo>
                  <a:lnTo>
                    <a:pt x="449921" y="3238500"/>
                  </a:lnTo>
                  <a:lnTo>
                    <a:pt x="462180" y="3314700"/>
                  </a:lnTo>
                  <a:lnTo>
                    <a:pt x="474402" y="3378200"/>
                  </a:lnTo>
                  <a:lnTo>
                    <a:pt x="486579" y="3441700"/>
                  </a:lnTo>
                  <a:lnTo>
                    <a:pt x="498700" y="3492500"/>
                  </a:lnTo>
                  <a:lnTo>
                    <a:pt x="510757" y="3556000"/>
                  </a:lnTo>
                  <a:lnTo>
                    <a:pt x="522739" y="3619500"/>
                  </a:lnTo>
                  <a:lnTo>
                    <a:pt x="534638" y="3683000"/>
                  </a:lnTo>
                  <a:lnTo>
                    <a:pt x="546442" y="3733800"/>
                  </a:lnTo>
                  <a:lnTo>
                    <a:pt x="558144" y="3797300"/>
                  </a:lnTo>
                  <a:lnTo>
                    <a:pt x="569733" y="3848100"/>
                  </a:lnTo>
                  <a:lnTo>
                    <a:pt x="581200" y="3911600"/>
                  </a:lnTo>
                  <a:lnTo>
                    <a:pt x="592534" y="3962400"/>
                  </a:lnTo>
                  <a:lnTo>
                    <a:pt x="603728" y="4013200"/>
                  </a:lnTo>
                  <a:lnTo>
                    <a:pt x="614770" y="4064000"/>
                  </a:lnTo>
                  <a:lnTo>
                    <a:pt x="625652" y="4114800"/>
                  </a:lnTo>
                  <a:lnTo>
                    <a:pt x="636363" y="4152900"/>
                  </a:lnTo>
                  <a:lnTo>
                    <a:pt x="646894" y="4203700"/>
                  </a:lnTo>
                  <a:lnTo>
                    <a:pt x="657237" y="4254500"/>
                  </a:lnTo>
                  <a:lnTo>
                    <a:pt x="667380" y="4292600"/>
                  </a:lnTo>
                  <a:lnTo>
                    <a:pt x="677315" y="4330700"/>
                  </a:lnTo>
                  <a:lnTo>
                    <a:pt x="687031" y="4368800"/>
                  </a:lnTo>
                  <a:lnTo>
                    <a:pt x="696520" y="4406900"/>
                  </a:lnTo>
                  <a:lnTo>
                    <a:pt x="705772" y="4445000"/>
                  </a:lnTo>
                  <a:lnTo>
                    <a:pt x="714776" y="4483100"/>
                  </a:lnTo>
                  <a:lnTo>
                    <a:pt x="723525" y="4508500"/>
                  </a:lnTo>
                  <a:lnTo>
                    <a:pt x="740213" y="4559300"/>
                  </a:lnTo>
                  <a:lnTo>
                    <a:pt x="755761" y="4610100"/>
                  </a:lnTo>
                  <a:lnTo>
                    <a:pt x="763084" y="4635500"/>
                  </a:lnTo>
                  <a:lnTo>
                    <a:pt x="770092" y="4648200"/>
                  </a:lnTo>
                  <a:lnTo>
                    <a:pt x="776777" y="4660900"/>
                  </a:lnTo>
                  <a:lnTo>
                    <a:pt x="783128" y="4686300"/>
                  </a:lnTo>
                  <a:lnTo>
                    <a:pt x="5055197" y="4686300"/>
                  </a:lnTo>
                  <a:lnTo>
                    <a:pt x="5085847" y="4673600"/>
                  </a:lnTo>
                  <a:lnTo>
                    <a:pt x="5140333" y="4673600"/>
                  </a:lnTo>
                  <a:lnTo>
                    <a:pt x="5164046" y="4660900"/>
                  </a:lnTo>
                  <a:lnTo>
                    <a:pt x="5204102" y="4660900"/>
                  </a:lnTo>
                  <a:lnTo>
                    <a:pt x="5220321" y="4648200"/>
                  </a:lnTo>
                  <a:lnTo>
                    <a:pt x="5244835" y="4648200"/>
                  </a:lnTo>
                  <a:lnTo>
                    <a:pt x="5253006" y="4635500"/>
                  </a:lnTo>
                  <a:lnTo>
                    <a:pt x="5260866" y="4635500"/>
                  </a:lnTo>
                  <a:lnTo>
                    <a:pt x="5262269" y="4622800"/>
                  </a:lnTo>
                  <a:lnTo>
                    <a:pt x="5262996" y="4610100"/>
                  </a:lnTo>
                  <a:lnTo>
                    <a:pt x="5263060" y="4597400"/>
                  </a:lnTo>
                  <a:lnTo>
                    <a:pt x="5262474" y="4572000"/>
                  </a:lnTo>
                  <a:lnTo>
                    <a:pt x="5261251" y="4559300"/>
                  </a:lnTo>
                  <a:lnTo>
                    <a:pt x="5259404" y="4533900"/>
                  </a:lnTo>
                  <a:lnTo>
                    <a:pt x="5256945" y="4508500"/>
                  </a:lnTo>
                  <a:lnTo>
                    <a:pt x="5253889" y="4483100"/>
                  </a:lnTo>
                  <a:lnTo>
                    <a:pt x="5250247" y="4457700"/>
                  </a:lnTo>
                  <a:lnTo>
                    <a:pt x="5246033" y="4419600"/>
                  </a:lnTo>
                  <a:lnTo>
                    <a:pt x="5241260" y="4394200"/>
                  </a:lnTo>
                  <a:lnTo>
                    <a:pt x="5235941" y="4356100"/>
                  </a:lnTo>
                  <a:lnTo>
                    <a:pt x="5230088" y="4318000"/>
                  </a:lnTo>
                  <a:lnTo>
                    <a:pt x="5223716" y="4279900"/>
                  </a:lnTo>
                  <a:lnTo>
                    <a:pt x="5216836" y="4229100"/>
                  </a:lnTo>
                  <a:lnTo>
                    <a:pt x="5209462" y="4191000"/>
                  </a:lnTo>
                  <a:lnTo>
                    <a:pt x="5201608" y="4140200"/>
                  </a:lnTo>
                  <a:lnTo>
                    <a:pt x="5193285" y="4102100"/>
                  </a:lnTo>
                  <a:lnTo>
                    <a:pt x="5184506" y="4051300"/>
                  </a:lnTo>
                  <a:lnTo>
                    <a:pt x="5175286" y="4000500"/>
                  </a:lnTo>
                  <a:lnTo>
                    <a:pt x="5165636" y="3949700"/>
                  </a:lnTo>
                  <a:lnTo>
                    <a:pt x="5155571" y="3898900"/>
                  </a:lnTo>
                  <a:lnTo>
                    <a:pt x="5145102" y="3848100"/>
                  </a:lnTo>
                  <a:lnTo>
                    <a:pt x="5134243" y="3784600"/>
                  </a:lnTo>
                  <a:lnTo>
                    <a:pt x="5123007" y="3733800"/>
                  </a:lnTo>
                  <a:lnTo>
                    <a:pt x="5111406" y="3670300"/>
                  </a:lnTo>
                  <a:lnTo>
                    <a:pt x="5099455" y="3619500"/>
                  </a:lnTo>
                  <a:lnTo>
                    <a:pt x="5087165" y="3556000"/>
                  </a:lnTo>
                  <a:lnTo>
                    <a:pt x="5074550" y="3492500"/>
                  </a:lnTo>
                  <a:lnTo>
                    <a:pt x="5061623" y="3429000"/>
                  </a:lnTo>
                  <a:lnTo>
                    <a:pt x="5048397" y="3365500"/>
                  </a:lnTo>
                  <a:lnTo>
                    <a:pt x="5034885" y="3302000"/>
                  </a:lnTo>
                  <a:lnTo>
                    <a:pt x="5021099" y="3238500"/>
                  </a:lnTo>
                  <a:lnTo>
                    <a:pt x="5007054" y="3175000"/>
                  </a:lnTo>
                  <a:lnTo>
                    <a:pt x="4992761" y="3111500"/>
                  </a:lnTo>
                  <a:lnTo>
                    <a:pt x="4978234" y="3048000"/>
                  </a:lnTo>
                  <a:lnTo>
                    <a:pt x="4963485" y="2984500"/>
                  </a:lnTo>
                  <a:lnTo>
                    <a:pt x="4948529" y="2908300"/>
                  </a:lnTo>
                  <a:lnTo>
                    <a:pt x="4933377" y="2844800"/>
                  </a:lnTo>
                  <a:lnTo>
                    <a:pt x="4918044" y="2781300"/>
                  </a:lnTo>
                  <a:lnTo>
                    <a:pt x="4902541" y="2717800"/>
                  </a:lnTo>
                  <a:lnTo>
                    <a:pt x="4886881" y="2641600"/>
                  </a:lnTo>
                  <a:lnTo>
                    <a:pt x="4871079" y="2578100"/>
                  </a:lnTo>
                  <a:lnTo>
                    <a:pt x="4855146" y="2514600"/>
                  </a:lnTo>
                  <a:lnTo>
                    <a:pt x="4839097" y="2438400"/>
                  </a:lnTo>
                  <a:lnTo>
                    <a:pt x="4822943" y="2374900"/>
                  </a:lnTo>
                  <a:lnTo>
                    <a:pt x="4806697" y="2311400"/>
                  </a:lnTo>
                  <a:lnTo>
                    <a:pt x="4790374" y="2235200"/>
                  </a:lnTo>
                  <a:lnTo>
                    <a:pt x="4773985" y="2171700"/>
                  </a:lnTo>
                  <a:lnTo>
                    <a:pt x="4741064" y="2044700"/>
                  </a:lnTo>
                  <a:lnTo>
                    <a:pt x="4658531" y="1727200"/>
                  </a:lnTo>
                  <a:lnTo>
                    <a:pt x="4642089" y="1663700"/>
                  </a:lnTo>
                  <a:lnTo>
                    <a:pt x="4625698" y="1600200"/>
                  </a:lnTo>
                  <a:lnTo>
                    <a:pt x="4609372" y="1536700"/>
                  </a:lnTo>
                  <a:lnTo>
                    <a:pt x="4593124" y="1485900"/>
                  </a:lnTo>
                  <a:lnTo>
                    <a:pt x="4576967" y="1422400"/>
                  </a:lnTo>
                  <a:lnTo>
                    <a:pt x="4560914" y="1371600"/>
                  </a:lnTo>
                  <a:lnTo>
                    <a:pt x="4544977" y="1320800"/>
                  </a:lnTo>
                  <a:lnTo>
                    <a:pt x="4529170" y="1257300"/>
                  </a:lnTo>
                  <a:lnTo>
                    <a:pt x="4513506" y="1206500"/>
                  </a:lnTo>
                  <a:lnTo>
                    <a:pt x="4497997" y="1155700"/>
                  </a:lnTo>
                  <a:lnTo>
                    <a:pt x="4482658" y="1104900"/>
                  </a:lnTo>
                  <a:lnTo>
                    <a:pt x="4467500" y="1066800"/>
                  </a:lnTo>
                  <a:lnTo>
                    <a:pt x="4452537" y="1016000"/>
                  </a:lnTo>
                  <a:lnTo>
                    <a:pt x="4437781" y="965200"/>
                  </a:lnTo>
                  <a:lnTo>
                    <a:pt x="4423247" y="927100"/>
                  </a:lnTo>
                  <a:lnTo>
                    <a:pt x="4408946" y="889000"/>
                  </a:lnTo>
                  <a:lnTo>
                    <a:pt x="4394892" y="850900"/>
                  </a:lnTo>
                  <a:lnTo>
                    <a:pt x="4381098" y="812800"/>
                  </a:lnTo>
                  <a:lnTo>
                    <a:pt x="4367576" y="774700"/>
                  </a:lnTo>
                  <a:lnTo>
                    <a:pt x="4354340" y="749300"/>
                  </a:lnTo>
                  <a:lnTo>
                    <a:pt x="4341403" y="711200"/>
                  </a:lnTo>
                  <a:lnTo>
                    <a:pt x="4328777" y="685800"/>
                  </a:lnTo>
                  <a:lnTo>
                    <a:pt x="4316477" y="660400"/>
                  </a:lnTo>
                  <a:lnTo>
                    <a:pt x="4304514" y="635000"/>
                  </a:lnTo>
                  <a:lnTo>
                    <a:pt x="4292902" y="609600"/>
                  </a:lnTo>
                  <a:lnTo>
                    <a:pt x="4281653" y="596900"/>
                  </a:lnTo>
                  <a:lnTo>
                    <a:pt x="4270782" y="584200"/>
                  </a:lnTo>
                  <a:lnTo>
                    <a:pt x="4260300" y="558800"/>
                  </a:lnTo>
                  <a:lnTo>
                    <a:pt x="4254128" y="558800"/>
                  </a:lnTo>
                  <a:lnTo>
                    <a:pt x="4244972" y="546100"/>
                  </a:lnTo>
                  <a:lnTo>
                    <a:pt x="4232902" y="546100"/>
                  </a:lnTo>
                  <a:lnTo>
                    <a:pt x="4217988" y="533400"/>
                  </a:lnTo>
                  <a:lnTo>
                    <a:pt x="4200300" y="533400"/>
                  </a:lnTo>
                  <a:lnTo>
                    <a:pt x="4179910" y="520700"/>
                  </a:lnTo>
                  <a:lnTo>
                    <a:pt x="4156886" y="520700"/>
                  </a:lnTo>
                  <a:lnTo>
                    <a:pt x="4131300" y="508000"/>
                  </a:lnTo>
                  <a:lnTo>
                    <a:pt x="4103221" y="508000"/>
                  </a:lnTo>
                  <a:lnTo>
                    <a:pt x="4072720" y="495300"/>
                  </a:lnTo>
                  <a:lnTo>
                    <a:pt x="4039868" y="482600"/>
                  </a:lnTo>
                  <a:lnTo>
                    <a:pt x="4004734" y="482600"/>
                  </a:lnTo>
                  <a:lnTo>
                    <a:pt x="3967389" y="469900"/>
                  </a:lnTo>
                  <a:lnTo>
                    <a:pt x="3927903" y="457200"/>
                  </a:lnTo>
                  <a:lnTo>
                    <a:pt x="3886347" y="457200"/>
                  </a:lnTo>
                  <a:lnTo>
                    <a:pt x="3842791" y="444500"/>
                  </a:lnTo>
                  <a:lnTo>
                    <a:pt x="3797304" y="431800"/>
                  </a:lnTo>
                  <a:lnTo>
                    <a:pt x="3749959" y="431800"/>
                  </a:lnTo>
                  <a:lnTo>
                    <a:pt x="3649969" y="406400"/>
                  </a:lnTo>
                  <a:lnTo>
                    <a:pt x="3597467" y="393700"/>
                  </a:lnTo>
                  <a:lnTo>
                    <a:pt x="3543385" y="393700"/>
                  </a:lnTo>
                  <a:lnTo>
                    <a:pt x="3372375" y="355600"/>
                  </a:lnTo>
                  <a:lnTo>
                    <a:pt x="3312683" y="355600"/>
                  </a:lnTo>
                  <a:lnTo>
                    <a:pt x="3126529" y="317500"/>
                  </a:lnTo>
                  <a:lnTo>
                    <a:pt x="3062352" y="317500"/>
                  </a:lnTo>
                  <a:lnTo>
                    <a:pt x="2796891" y="266700"/>
                  </a:lnTo>
                  <a:lnTo>
                    <a:pt x="2728689" y="266700"/>
                  </a:lnTo>
                  <a:lnTo>
                    <a:pt x="2520800" y="228600"/>
                  </a:lnTo>
                  <a:lnTo>
                    <a:pt x="2450643" y="228600"/>
                  </a:lnTo>
                  <a:lnTo>
                    <a:pt x="2238578" y="190500"/>
                  </a:lnTo>
                  <a:lnTo>
                    <a:pt x="2167591" y="190500"/>
                  </a:lnTo>
                  <a:lnTo>
                    <a:pt x="2025594" y="165100"/>
                  </a:lnTo>
                  <a:lnTo>
                    <a:pt x="1954724" y="165100"/>
                  </a:lnTo>
                  <a:lnTo>
                    <a:pt x="1813592" y="139700"/>
                  </a:lnTo>
                  <a:lnTo>
                    <a:pt x="1743471" y="139700"/>
                  </a:lnTo>
                  <a:lnTo>
                    <a:pt x="1604469" y="114300"/>
                  </a:lnTo>
                  <a:lnTo>
                    <a:pt x="1535729" y="114300"/>
                  </a:lnTo>
                  <a:lnTo>
                    <a:pt x="1467590" y="101600"/>
                  </a:lnTo>
                  <a:lnTo>
                    <a:pt x="1400122" y="101600"/>
                  </a:lnTo>
                  <a:lnTo>
                    <a:pt x="1267483" y="76200"/>
                  </a:lnTo>
                  <a:lnTo>
                    <a:pt x="1202452" y="76200"/>
                  </a:lnTo>
                  <a:lnTo>
                    <a:pt x="1138373" y="63500"/>
                  </a:lnTo>
                  <a:lnTo>
                    <a:pt x="1075317" y="63500"/>
                  </a:lnTo>
                  <a:lnTo>
                    <a:pt x="1013354" y="50800"/>
                  </a:lnTo>
                  <a:lnTo>
                    <a:pt x="892990" y="50800"/>
                  </a:lnTo>
                  <a:lnTo>
                    <a:pt x="834729" y="38100"/>
                  </a:lnTo>
                  <a:lnTo>
                    <a:pt x="777843" y="38100"/>
                  </a:lnTo>
                  <a:lnTo>
                    <a:pt x="722401" y="25400"/>
                  </a:lnTo>
                  <a:close/>
                </a:path>
                <a:path w="5263515" h="4775200">
                  <a:moveTo>
                    <a:pt x="565447" y="12700"/>
                  </a:moveTo>
                  <a:lnTo>
                    <a:pt x="25235" y="12700"/>
                  </a:lnTo>
                  <a:lnTo>
                    <a:pt x="16374" y="25400"/>
                  </a:lnTo>
                  <a:lnTo>
                    <a:pt x="616133" y="25400"/>
                  </a:lnTo>
                  <a:lnTo>
                    <a:pt x="565447" y="12700"/>
                  </a:lnTo>
                  <a:close/>
                </a:path>
                <a:path w="5263515" h="4775200">
                  <a:moveTo>
                    <a:pt x="300039" y="0"/>
                  </a:moveTo>
                  <a:lnTo>
                    <a:pt x="111953" y="0"/>
                  </a:lnTo>
                  <a:lnTo>
                    <a:pt x="89189" y="12700"/>
                  </a:lnTo>
                  <a:lnTo>
                    <a:pt x="339314" y="12700"/>
                  </a:lnTo>
                  <a:lnTo>
                    <a:pt x="300039" y="0"/>
                  </a:lnTo>
                  <a:close/>
                </a:path>
              </a:pathLst>
            </a:custGeom>
            <a:solidFill>
              <a:srgbClr val="5B3A69"/>
            </a:solidFill>
          </p:spPr>
          <p:txBody>
            <a:bodyPr wrap="square" lIns="0" tIns="0" rIns="0" bIns="0" rtlCol="0"/>
            <a:lstStyle/>
            <a:p>
              <a:endParaRPr dirty="0"/>
            </a:p>
          </p:txBody>
        </p:sp>
        <p:sp>
          <p:nvSpPr>
            <p:cNvPr id="5" name="object 5"/>
            <p:cNvSpPr/>
            <p:nvPr/>
          </p:nvSpPr>
          <p:spPr>
            <a:xfrm>
              <a:off x="7343230" y="5994572"/>
              <a:ext cx="4489450" cy="793115"/>
            </a:xfrm>
            <a:custGeom>
              <a:avLst/>
              <a:gdLst/>
              <a:ahLst/>
              <a:cxnLst/>
              <a:rect l="l" t="t" r="r" b="b"/>
              <a:pathLst>
                <a:path w="4489450" h="793115">
                  <a:moveTo>
                    <a:pt x="0" y="0"/>
                  </a:moveTo>
                  <a:lnTo>
                    <a:pt x="600" y="7276"/>
                  </a:lnTo>
                  <a:lnTo>
                    <a:pt x="4159" y="45376"/>
                  </a:lnTo>
                  <a:lnTo>
                    <a:pt x="8122" y="96176"/>
                  </a:lnTo>
                  <a:lnTo>
                    <a:pt x="12481" y="134276"/>
                  </a:lnTo>
                  <a:lnTo>
                    <a:pt x="17225" y="185076"/>
                  </a:lnTo>
                  <a:lnTo>
                    <a:pt x="22345" y="235876"/>
                  </a:lnTo>
                  <a:lnTo>
                    <a:pt x="27831" y="273976"/>
                  </a:lnTo>
                  <a:lnTo>
                    <a:pt x="33675" y="324776"/>
                  </a:lnTo>
                  <a:lnTo>
                    <a:pt x="39865" y="375576"/>
                  </a:lnTo>
                  <a:lnTo>
                    <a:pt x="42290" y="399161"/>
                  </a:lnTo>
                  <a:lnTo>
                    <a:pt x="461733" y="417918"/>
                  </a:lnTo>
                  <a:lnTo>
                    <a:pt x="4489181" y="792892"/>
                  </a:lnTo>
                  <a:lnTo>
                    <a:pt x="4485848" y="781976"/>
                  </a:lnTo>
                  <a:lnTo>
                    <a:pt x="4470509" y="731176"/>
                  </a:lnTo>
                  <a:lnTo>
                    <a:pt x="4455351" y="693076"/>
                  </a:lnTo>
                  <a:lnTo>
                    <a:pt x="4440388" y="642276"/>
                  </a:lnTo>
                  <a:lnTo>
                    <a:pt x="4425632" y="591476"/>
                  </a:lnTo>
                  <a:lnTo>
                    <a:pt x="4411098" y="553376"/>
                  </a:lnTo>
                  <a:lnTo>
                    <a:pt x="4396797" y="515276"/>
                  </a:lnTo>
                  <a:lnTo>
                    <a:pt x="4382742" y="477176"/>
                  </a:lnTo>
                  <a:lnTo>
                    <a:pt x="4368948" y="439076"/>
                  </a:lnTo>
                  <a:lnTo>
                    <a:pt x="4355426" y="400976"/>
                  </a:lnTo>
                  <a:lnTo>
                    <a:pt x="4342190" y="375576"/>
                  </a:lnTo>
                  <a:lnTo>
                    <a:pt x="4333782" y="350817"/>
                  </a:lnTo>
                  <a:lnTo>
                    <a:pt x="3888205" y="293645"/>
                  </a:lnTo>
                  <a:lnTo>
                    <a:pt x="0" y="0"/>
                  </a:lnTo>
                  <a:close/>
                </a:path>
              </a:pathLst>
            </a:custGeom>
            <a:solidFill>
              <a:srgbClr val="52345F"/>
            </a:solidFill>
          </p:spPr>
          <p:txBody>
            <a:bodyPr wrap="square" lIns="0" tIns="0" rIns="0" bIns="0" rtlCol="0"/>
            <a:lstStyle/>
            <a:p>
              <a:endParaRPr dirty="0"/>
            </a:p>
          </p:txBody>
        </p:sp>
        <p:sp>
          <p:nvSpPr>
            <p:cNvPr id="6" name="object 6"/>
            <p:cNvSpPr/>
            <p:nvPr/>
          </p:nvSpPr>
          <p:spPr>
            <a:xfrm>
              <a:off x="7470805" y="7026717"/>
              <a:ext cx="4645660" cy="808355"/>
            </a:xfrm>
            <a:custGeom>
              <a:avLst/>
              <a:gdLst/>
              <a:ahLst/>
              <a:cxnLst/>
              <a:rect l="l" t="t" r="r" b="b"/>
              <a:pathLst>
                <a:path w="4645659" h="808354">
                  <a:moveTo>
                    <a:pt x="0" y="0"/>
                  </a:moveTo>
                  <a:lnTo>
                    <a:pt x="10175" y="67331"/>
                  </a:lnTo>
                  <a:lnTo>
                    <a:pt x="20008" y="130831"/>
                  </a:lnTo>
                  <a:lnTo>
                    <a:pt x="30054" y="194331"/>
                  </a:lnTo>
                  <a:lnTo>
                    <a:pt x="40303" y="257831"/>
                  </a:lnTo>
                  <a:lnTo>
                    <a:pt x="50747" y="334031"/>
                  </a:lnTo>
                  <a:lnTo>
                    <a:pt x="61795" y="400006"/>
                  </a:lnTo>
                  <a:lnTo>
                    <a:pt x="460008" y="417812"/>
                  </a:lnTo>
                  <a:lnTo>
                    <a:pt x="4645099" y="807850"/>
                  </a:lnTo>
                  <a:lnTo>
                    <a:pt x="4634254" y="765831"/>
                  </a:lnTo>
                  <a:lnTo>
                    <a:pt x="4617814" y="702331"/>
                  </a:lnTo>
                  <a:lnTo>
                    <a:pt x="4537860" y="394660"/>
                  </a:lnTo>
                  <a:lnTo>
                    <a:pt x="4478026" y="369436"/>
                  </a:lnTo>
                  <a:lnTo>
                    <a:pt x="3886498" y="293532"/>
                  </a:lnTo>
                  <a:lnTo>
                    <a:pt x="0" y="0"/>
                  </a:lnTo>
                  <a:close/>
                </a:path>
              </a:pathLst>
            </a:custGeom>
            <a:solidFill>
              <a:srgbClr val="52345F"/>
            </a:solidFill>
          </p:spPr>
          <p:txBody>
            <a:bodyPr wrap="square" lIns="0" tIns="0" rIns="0" bIns="0" rtlCol="0"/>
            <a:lstStyle/>
            <a:p>
              <a:endParaRPr dirty="0"/>
            </a:p>
          </p:txBody>
        </p:sp>
        <p:sp>
          <p:nvSpPr>
            <p:cNvPr id="7" name="object 7"/>
            <p:cNvSpPr/>
            <p:nvPr/>
          </p:nvSpPr>
          <p:spPr>
            <a:xfrm>
              <a:off x="7659651" y="8193443"/>
              <a:ext cx="4689475" cy="650240"/>
            </a:xfrm>
            <a:custGeom>
              <a:avLst/>
              <a:gdLst/>
              <a:ahLst/>
              <a:cxnLst/>
              <a:rect l="l" t="t" r="r" b="b"/>
              <a:pathLst>
                <a:path w="4689475" h="650240">
                  <a:moveTo>
                    <a:pt x="0" y="0"/>
                  </a:moveTo>
                  <a:lnTo>
                    <a:pt x="10950" y="69005"/>
                  </a:lnTo>
                  <a:lnTo>
                    <a:pt x="23102" y="132505"/>
                  </a:lnTo>
                  <a:lnTo>
                    <a:pt x="35304" y="196005"/>
                  </a:lnTo>
                  <a:lnTo>
                    <a:pt x="47547" y="272205"/>
                  </a:lnTo>
                  <a:lnTo>
                    <a:pt x="59821" y="335705"/>
                  </a:lnTo>
                  <a:lnTo>
                    <a:pt x="71357" y="407199"/>
                  </a:lnTo>
                  <a:lnTo>
                    <a:pt x="497708" y="412117"/>
                  </a:lnTo>
                  <a:lnTo>
                    <a:pt x="4688956" y="649813"/>
                  </a:lnTo>
                  <a:lnTo>
                    <a:pt x="4678470" y="602405"/>
                  </a:lnTo>
                  <a:lnTo>
                    <a:pt x="4664177" y="538905"/>
                  </a:lnTo>
                  <a:lnTo>
                    <a:pt x="4649650" y="475405"/>
                  </a:lnTo>
                  <a:lnTo>
                    <a:pt x="4634902" y="411905"/>
                  </a:lnTo>
                  <a:lnTo>
                    <a:pt x="4619946" y="335705"/>
                  </a:lnTo>
                  <a:lnTo>
                    <a:pt x="4604795" y="272205"/>
                  </a:lnTo>
                  <a:lnTo>
                    <a:pt x="4590062" y="211192"/>
                  </a:lnTo>
                  <a:lnTo>
                    <a:pt x="3999700" y="155702"/>
                  </a:lnTo>
                  <a:lnTo>
                    <a:pt x="0" y="0"/>
                  </a:lnTo>
                  <a:close/>
                </a:path>
              </a:pathLst>
            </a:custGeom>
            <a:solidFill>
              <a:srgbClr val="52345F"/>
            </a:solidFill>
          </p:spPr>
          <p:txBody>
            <a:bodyPr wrap="square" lIns="0" tIns="0" rIns="0" bIns="0" rtlCol="0"/>
            <a:lstStyle/>
            <a:p>
              <a:endParaRPr dirty="0"/>
            </a:p>
          </p:txBody>
        </p:sp>
        <p:sp>
          <p:nvSpPr>
            <p:cNvPr id="8" name="object 8"/>
            <p:cNvSpPr/>
            <p:nvPr/>
          </p:nvSpPr>
          <p:spPr>
            <a:xfrm>
              <a:off x="7856939" y="9257139"/>
              <a:ext cx="4691380" cy="593725"/>
            </a:xfrm>
            <a:custGeom>
              <a:avLst/>
              <a:gdLst/>
              <a:ahLst/>
              <a:cxnLst/>
              <a:rect l="l" t="t" r="r" b="b"/>
              <a:pathLst>
                <a:path w="4691380" h="593725">
                  <a:moveTo>
                    <a:pt x="4657794" y="410353"/>
                  </a:moveTo>
                  <a:lnTo>
                    <a:pt x="575736" y="410353"/>
                  </a:lnTo>
                  <a:lnTo>
                    <a:pt x="4691026" y="593204"/>
                  </a:lnTo>
                  <a:lnTo>
                    <a:pt x="4690973" y="592809"/>
                  </a:lnTo>
                  <a:lnTo>
                    <a:pt x="4683598" y="554709"/>
                  </a:lnTo>
                  <a:lnTo>
                    <a:pt x="4675742" y="503909"/>
                  </a:lnTo>
                  <a:lnTo>
                    <a:pt x="4667418" y="465809"/>
                  </a:lnTo>
                  <a:lnTo>
                    <a:pt x="4658639" y="415009"/>
                  </a:lnTo>
                  <a:lnTo>
                    <a:pt x="4657794" y="410353"/>
                  </a:lnTo>
                  <a:close/>
                </a:path>
                <a:path w="4691380" h="593725">
                  <a:moveTo>
                    <a:pt x="0" y="0"/>
                  </a:moveTo>
                  <a:lnTo>
                    <a:pt x="8752" y="46709"/>
                  </a:lnTo>
                  <a:lnTo>
                    <a:pt x="20557" y="97509"/>
                  </a:lnTo>
                  <a:lnTo>
                    <a:pt x="32259" y="161009"/>
                  </a:lnTo>
                  <a:lnTo>
                    <a:pt x="43848" y="211809"/>
                  </a:lnTo>
                  <a:lnTo>
                    <a:pt x="55315" y="275309"/>
                  </a:lnTo>
                  <a:lnTo>
                    <a:pt x="66650" y="326109"/>
                  </a:lnTo>
                  <a:lnTo>
                    <a:pt x="77844" y="376909"/>
                  </a:lnTo>
                  <a:lnTo>
                    <a:pt x="85114" y="410355"/>
                  </a:lnTo>
                  <a:lnTo>
                    <a:pt x="4657794" y="410353"/>
                  </a:lnTo>
                  <a:lnTo>
                    <a:pt x="4649418" y="364209"/>
                  </a:lnTo>
                  <a:lnTo>
                    <a:pt x="4639768" y="313409"/>
                  </a:lnTo>
                  <a:lnTo>
                    <a:pt x="4629701" y="262609"/>
                  </a:lnTo>
                  <a:lnTo>
                    <a:pt x="4619232" y="211809"/>
                  </a:lnTo>
                  <a:lnTo>
                    <a:pt x="4610500" y="160746"/>
                  </a:lnTo>
                  <a:lnTo>
                    <a:pt x="4101337" y="117735"/>
                  </a:lnTo>
                  <a:lnTo>
                    <a:pt x="0" y="0"/>
                  </a:lnTo>
                  <a:close/>
                </a:path>
              </a:pathLst>
            </a:custGeom>
            <a:solidFill>
              <a:srgbClr val="52345F"/>
            </a:solidFill>
          </p:spPr>
          <p:txBody>
            <a:bodyPr wrap="square" lIns="0" tIns="0" rIns="0" bIns="0" rtlCol="0"/>
            <a:lstStyle/>
            <a:p>
              <a:endParaRPr dirty="0"/>
            </a:p>
          </p:txBody>
        </p:sp>
        <p:sp>
          <p:nvSpPr>
            <p:cNvPr id="9" name="object 9"/>
            <p:cNvSpPr/>
            <p:nvPr/>
          </p:nvSpPr>
          <p:spPr>
            <a:xfrm>
              <a:off x="9314753" y="7146349"/>
              <a:ext cx="135255" cy="474345"/>
            </a:xfrm>
            <a:custGeom>
              <a:avLst/>
              <a:gdLst/>
              <a:ahLst/>
              <a:cxnLst/>
              <a:rect l="l" t="t" r="r" b="b"/>
              <a:pathLst>
                <a:path w="135254" h="474345">
                  <a:moveTo>
                    <a:pt x="31875" y="0"/>
                  </a:moveTo>
                  <a:lnTo>
                    <a:pt x="12380" y="2318"/>
                  </a:lnTo>
                  <a:lnTo>
                    <a:pt x="0" y="14417"/>
                  </a:lnTo>
                  <a:lnTo>
                    <a:pt x="11298" y="94958"/>
                  </a:lnTo>
                  <a:lnTo>
                    <a:pt x="44791" y="251260"/>
                  </a:lnTo>
                  <a:lnTo>
                    <a:pt x="79946" y="403546"/>
                  </a:lnTo>
                  <a:lnTo>
                    <a:pt x="96227" y="472036"/>
                  </a:lnTo>
                  <a:lnTo>
                    <a:pt x="104275" y="474110"/>
                  </a:lnTo>
                  <a:lnTo>
                    <a:pt x="116824" y="473997"/>
                  </a:lnTo>
                  <a:lnTo>
                    <a:pt x="128685" y="470699"/>
                  </a:lnTo>
                  <a:lnTo>
                    <a:pt x="134666" y="463220"/>
                  </a:lnTo>
                  <a:lnTo>
                    <a:pt x="132719" y="447130"/>
                  </a:lnTo>
                  <a:lnTo>
                    <a:pt x="127079" y="406936"/>
                  </a:lnTo>
                  <a:lnTo>
                    <a:pt x="118757" y="349504"/>
                  </a:lnTo>
                  <a:lnTo>
                    <a:pt x="108762" y="281701"/>
                  </a:lnTo>
                  <a:lnTo>
                    <a:pt x="98105" y="210394"/>
                  </a:lnTo>
                  <a:lnTo>
                    <a:pt x="87798" y="142450"/>
                  </a:lnTo>
                  <a:lnTo>
                    <a:pt x="78850" y="84736"/>
                  </a:lnTo>
                  <a:lnTo>
                    <a:pt x="72273" y="44118"/>
                  </a:lnTo>
                  <a:lnTo>
                    <a:pt x="52702" y="8151"/>
                  </a:lnTo>
                  <a:lnTo>
                    <a:pt x="31875" y="0"/>
                  </a:lnTo>
                  <a:close/>
                </a:path>
              </a:pathLst>
            </a:custGeom>
            <a:solidFill>
              <a:srgbClr val="FFFFFF"/>
            </a:solidFill>
          </p:spPr>
          <p:txBody>
            <a:bodyPr wrap="square" lIns="0" tIns="0" rIns="0" bIns="0" rtlCol="0"/>
            <a:lstStyle/>
            <a:p>
              <a:endParaRPr dirty="0"/>
            </a:p>
          </p:txBody>
        </p:sp>
        <p:sp>
          <p:nvSpPr>
            <p:cNvPr id="10" name="object 10"/>
            <p:cNvSpPr/>
            <p:nvPr/>
          </p:nvSpPr>
          <p:spPr>
            <a:xfrm>
              <a:off x="9407455" y="7631820"/>
              <a:ext cx="61594" cy="55244"/>
            </a:xfrm>
            <a:custGeom>
              <a:avLst/>
              <a:gdLst/>
              <a:ahLst/>
              <a:cxnLst/>
              <a:rect l="l" t="t" r="r" b="b"/>
              <a:pathLst>
                <a:path w="61595" h="55245">
                  <a:moveTo>
                    <a:pt x="33204" y="0"/>
                  </a:moveTo>
                  <a:lnTo>
                    <a:pt x="13733" y="3884"/>
                  </a:lnTo>
                  <a:lnTo>
                    <a:pt x="0" y="17523"/>
                  </a:lnTo>
                  <a:lnTo>
                    <a:pt x="69" y="39862"/>
                  </a:lnTo>
                  <a:lnTo>
                    <a:pt x="8251" y="48358"/>
                  </a:lnTo>
                  <a:lnTo>
                    <a:pt x="22507" y="53816"/>
                  </a:lnTo>
                  <a:lnTo>
                    <a:pt x="38010" y="54768"/>
                  </a:lnTo>
                  <a:lnTo>
                    <a:pt x="49932" y="49747"/>
                  </a:lnTo>
                  <a:lnTo>
                    <a:pt x="57265" y="40642"/>
                  </a:lnTo>
                  <a:lnTo>
                    <a:pt x="61018" y="30419"/>
                  </a:lnTo>
                  <a:lnTo>
                    <a:pt x="59332" y="19153"/>
                  </a:lnTo>
                  <a:lnTo>
                    <a:pt x="50351" y="6921"/>
                  </a:lnTo>
                  <a:lnTo>
                    <a:pt x="33204" y="0"/>
                  </a:lnTo>
                  <a:close/>
                </a:path>
              </a:pathLst>
            </a:custGeom>
            <a:solidFill>
              <a:srgbClr val="FFFFFF"/>
            </a:solidFill>
          </p:spPr>
          <p:txBody>
            <a:bodyPr wrap="square" lIns="0" tIns="0" rIns="0" bIns="0" rtlCol="0"/>
            <a:lstStyle/>
            <a:p>
              <a:endParaRPr dirty="0"/>
            </a:p>
          </p:txBody>
        </p:sp>
        <p:sp>
          <p:nvSpPr>
            <p:cNvPr id="11" name="object 11"/>
            <p:cNvSpPr/>
            <p:nvPr/>
          </p:nvSpPr>
          <p:spPr>
            <a:xfrm>
              <a:off x="9112183" y="7267820"/>
              <a:ext cx="213360" cy="455295"/>
            </a:xfrm>
            <a:custGeom>
              <a:avLst/>
              <a:gdLst/>
              <a:ahLst/>
              <a:cxnLst/>
              <a:rect l="l" t="t" r="r" b="b"/>
              <a:pathLst>
                <a:path w="213359" h="455295">
                  <a:moveTo>
                    <a:pt x="50956" y="0"/>
                  </a:moveTo>
                  <a:lnTo>
                    <a:pt x="9797" y="79520"/>
                  </a:lnTo>
                  <a:lnTo>
                    <a:pt x="5269" y="232261"/>
                  </a:lnTo>
                  <a:lnTo>
                    <a:pt x="1546" y="383841"/>
                  </a:lnTo>
                  <a:lnTo>
                    <a:pt x="0" y="452530"/>
                  </a:lnTo>
                  <a:lnTo>
                    <a:pt x="8063" y="453941"/>
                  </a:lnTo>
                  <a:lnTo>
                    <a:pt x="20838" y="454689"/>
                  </a:lnTo>
                  <a:lnTo>
                    <a:pt x="33709" y="453860"/>
                  </a:lnTo>
                  <a:lnTo>
                    <a:pt x="45692" y="373513"/>
                  </a:lnTo>
                  <a:lnTo>
                    <a:pt x="46765" y="300913"/>
                  </a:lnTo>
                  <a:lnTo>
                    <a:pt x="47740" y="223718"/>
                  </a:lnTo>
                  <a:lnTo>
                    <a:pt x="48953" y="152287"/>
                  </a:lnTo>
                  <a:lnTo>
                    <a:pt x="50699" y="100247"/>
                  </a:lnTo>
                  <a:lnTo>
                    <a:pt x="53286" y="80238"/>
                  </a:lnTo>
                  <a:lnTo>
                    <a:pt x="92940" y="80238"/>
                  </a:lnTo>
                  <a:lnTo>
                    <a:pt x="82036" y="52246"/>
                  </a:lnTo>
                  <a:lnTo>
                    <a:pt x="66867" y="14837"/>
                  </a:lnTo>
                  <a:lnTo>
                    <a:pt x="59998" y="523"/>
                  </a:lnTo>
                  <a:lnTo>
                    <a:pt x="50956" y="0"/>
                  </a:lnTo>
                  <a:close/>
                </a:path>
                <a:path w="213359" h="455295">
                  <a:moveTo>
                    <a:pt x="92940" y="80238"/>
                  </a:moveTo>
                  <a:lnTo>
                    <a:pt x="53286" y="80238"/>
                  </a:lnTo>
                  <a:lnTo>
                    <a:pt x="126276" y="274000"/>
                  </a:lnTo>
                  <a:lnTo>
                    <a:pt x="164445" y="373513"/>
                  </a:lnTo>
                  <a:lnTo>
                    <a:pt x="180248" y="410211"/>
                  </a:lnTo>
                  <a:lnTo>
                    <a:pt x="186140" y="415526"/>
                  </a:lnTo>
                  <a:lnTo>
                    <a:pt x="192718" y="414504"/>
                  </a:lnTo>
                  <a:lnTo>
                    <a:pt x="200781" y="411949"/>
                  </a:lnTo>
                  <a:lnTo>
                    <a:pt x="208260" y="408984"/>
                  </a:lnTo>
                  <a:lnTo>
                    <a:pt x="213082" y="406731"/>
                  </a:lnTo>
                  <a:lnTo>
                    <a:pt x="208993" y="392332"/>
                  </a:lnTo>
                  <a:lnTo>
                    <a:pt x="195909" y="354861"/>
                  </a:lnTo>
                  <a:lnTo>
                    <a:pt x="176300" y="300913"/>
                  </a:lnTo>
                  <a:lnTo>
                    <a:pt x="152637" y="237081"/>
                  </a:lnTo>
                  <a:lnTo>
                    <a:pt x="127392" y="169963"/>
                  </a:lnTo>
                  <a:lnTo>
                    <a:pt x="103035" y="106153"/>
                  </a:lnTo>
                  <a:lnTo>
                    <a:pt x="92940" y="80238"/>
                  </a:lnTo>
                  <a:close/>
                </a:path>
              </a:pathLst>
            </a:custGeom>
            <a:solidFill>
              <a:srgbClr val="FFFFFF"/>
            </a:solidFill>
          </p:spPr>
          <p:txBody>
            <a:bodyPr wrap="square" lIns="0" tIns="0" rIns="0" bIns="0" rtlCol="0"/>
            <a:lstStyle/>
            <a:p>
              <a:endParaRPr dirty="0"/>
            </a:p>
          </p:txBody>
        </p:sp>
        <p:sp>
          <p:nvSpPr>
            <p:cNvPr id="12" name="object 12"/>
            <p:cNvSpPr/>
            <p:nvPr/>
          </p:nvSpPr>
          <p:spPr>
            <a:xfrm>
              <a:off x="9147250" y="7416825"/>
              <a:ext cx="71610" cy="71176"/>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8734969" y="7336809"/>
              <a:ext cx="213360" cy="454659"/>
            </a:xfrm>
            <a:custGeom>
              <a:avLst/>
              <a:gdLst/>
              <a:ahLst/>
              <a:cxnLst/>
              <a:rect l="l" t="t" r="r" b="b"/>
              <a:pathLst>
                <a:path w="213359" h="454659">
                  <a:moveTo>
                    <a:pt x="50982" y="0"/>
                  </a:moveTo>
                  <a:lnTo>
                    <a:pt x="9859" y="79494"/>
                  </a:lnTo>
                  <a:lnTo>
                    <a:pt x="5300" y="232241"/>
                  </a:lnTo>
                  <a:lnTo>
                    <a:pt x="1554" y="383823"/>
                  </a:lnTo>
                  <a:lnTo>
                    <a:pt x="0" y="452513"/>
                  </a:lnTo>
                  <a:lnTo>
                    <a:pt x="8096" y="453926"/>
                  </a:lnTo>
                  <a:lnTo>
                    <a:pt x="20890" y="454658"/>
                  </a:lnTo>
                  <a:lnTo>
                    <a:pt x="33765" y="453810"/>
                  </a:lnTo>
                  <a:lnTo>
                    <a:pt x="45715" y="373498"/>
                  </a:lnTo>
                  <a:lnTo>
                    <a:pt x="46782" y="300897"/>
                  </a:lnTo>
                  <a:lnTo>
                    <a:pt x="47757" y="223705"/>
                  </a:lnTo>
                  <a:lnTo>
                    <a:pt x="48979" y="152275"/>
                  </a:lnTo>
                  <a:lnTo>
                    <a:pt x="50746" y="100233"/>
                  </a:lnTo>
                  <a:lnTo>
                    <a:pt x="53370" y="80221"/>
                  </a:lnTo>
                  <a:lnTo>
                    <a:pt x="92964" y="80221"/>
                  </a:lnTo>
                  <a:lnTo>
                    <a:pt x="82061" y="52235"/>
                  </a:lnTo>
                  <a:lnTo>
                    <a:pt x="66883" y="14825"/>
                  </a:lnTo>
                  <a:lnTo>
                    <a:pt x="59998" y="506"/>
                  </a:lnTo>
                  <a:lnTo>
                    <a:pt x="50982" y="0"/>
                  </a:lnTo>
                  <a:close/>
                </a:path>
                <a:path w="213359" h="454659">
                  <a:moveTo>
                    <a:pt x="92964" y="80221"/>
                  </a:moveTo>
                  <a:lnTo>
                    <a:pt x="53370" y="80221"/>
                  </a:lnTo>
                  <a:lnTo>
                    <a:pt x="126313" y="273983"/>
                  </a:lnTo>
                  <a:lnTo>
                    <a:pt x="164467" y="373498"/>
                  </a:lnTo>
                  <a:lnTo>
                    <a:pt x="180289" y="410202"/>
                  </a:lnTo>
                  <a:lnTo>
                    <a:pt x="186235" y="415530"/>
                  </a:lnTo>
                  <a:lnTo>
                    <a:pt x="192781" y="414501"/>
                  </a:lnTo>
                  <a:lnTo>
                    <a:pt x="200832" y="411937"/>
                  </a:lnTo>
                  <a:lnTo>
                    <a:pt x="208297" y="408970"/>
                  </a:lnTo>
                  <a:lnTo>
                    <a:pt x="213082" y="406734"/>
                  </a:lnTo>
                  <a:lnTo>
                    <a:pt x="208995" y="392325"/>
                  </a:lnTo>
                  <a:lnTo>
                    <a:pt x="195916" y="354848"/>
                  </a:lnTo>
                  <a:lnTo>
                    <a:pt x="176314" y="300897"/>
                  </a:lnTo>
                  <a:lnTo>
                    <a:pt x="152658" y="237066"/>
                  </a:lnTo>
                  <a:lnTo>
                    <a:pt x="127418" y="169949"/>
                  </a:lnTo>
                  <a:lnTo>
                    <a:pt x="103062" y="106141"/>
                  </a:lnTo>
                  <a:lnTo>
                    <a:pt x="92964" y="80221"/>
                  </a:lnTo>
                  <a:close/>
                </a:path>
              </a:pathLst>
            </a:custGeom>
            <a:solidFill>
              <a:srgbClr val="FFFFFF"/>
            </a:solidFill>
          </p:spPr>
          <p:txBody>
            <a:bodyPr wrap="square" lIns="0" tIns="0" rIns="0" bIns="0" rtlCol="0"/>
            <a:lstStyle/>
            <a:p>
              <a:endParaRPr dirty="0"/>
            </a:p>
          </p:txBody>
        </p:sp>
        <p:sp>
          <p:nvSpPr>
            <p:cNvPr id="14" name="object 14"/>
            <p:cNvSpPr/>
            <p:nvPr/>
          </p:nvSpPr>
          <p:spPr>
            <a:xfrm>
              <a:off x="8770109" y="7485805"/>
              <a:ext cx="71589" cy="71179"/>
            </a:xfrm>
            <a:prstGeom prst="rect">
              <a:avLst/>
            </a:prstGeom>
            <a:blipFill>
              <a:blip r:embed="rId3" cstate="print"/>
              <a:stretch>
                <a:fillRect/>
              </a:stretch>
            </a:blipFill>
          </p:spPr>
          <p:txBody>
            <a:bodyPr wrap="square" lIns="0" tIns="0" rIns="0" bIns="0" rtlCol="0"/>
            <a:lstStyle/>
            <a:p>
              <a:endParaRPr dirty="0"/>
            </a:p>
          </p:txBody>
        </p:sp>
        <p:sp>
          <p:nvSpPr>
            <p:cNvPr id="15" name="object 15"/>
            <p:cNvSpPr/>
            <p:nvPr/>
          </p:nvSpPr>
          <p:spPr>
            <a:xfrm>
              <a:off x="8851479" y="7258091"/>
              <a:ext cx="202565" cy="503555"/>
            </a:xfrm>
            <a:custGeom>
              <a:avLst/>
              <a:gdLst/>
              <a:ahLst/>
              <a:cxnLst/>
              <a:rect l="l" t="t" r="r" b="b"/>
              <a:pathLst>
                <a:path w="202565" h="503554">
                  <a:moveTo>
                    <a:pt x="38609" y="43344"/>
                  </a:moveTo>
                  <a:lnTo>
                    <a:pt x="24052" y="45785"/>
                  </a:lnTo>
                  <a:lnTo>
                    <a:pt x="9144" y="49424"/>
                  </a:lnTo>
                  <a:lnTo>
                    <a:pt x="0" y="52325"/>
                  </a:lnTo>
                  <a:lnTo>
                    <a:pt x="24307" y="122714"/>
                  </a:lnTo>
                  <a:lnTo>
                    <a:pt x="78353" y="277586"/>
                  </a:lnTo>
                  <a:lnTo>
                    <a:pt x="133820" y="432500"/>
                  </a:lnTo>
                  <a:lnTo>
                    <a:pt x="162392" y="503013"/>
                  </a:lnTo>
                  <a:lnTo>
                    <a:pt x="170513" y="502641"/>
                  </a:lnTo>
                  <a:lnTo>
                    <a:pt x="202297" y="445967"/>
                  </a:lnTo>
                  <a:lnTo>
                    <a:pt x="201916" y="410932"/>
                  </a:lnTo>
                  <a:lnTo>
                    <a:pt x="173125" y="410932"/>
                  </a:lnTo>
                  <a:lnTo>
                    <a:pt x="163586" y="408105"/>
                  </a:lnTo>
                  <a:lnTo>
                    <a:pt x="141831" y="350579"/>
                  </a:lnTo>
                  <a:lnTo>
                    <a:pt x="123392" y="292702"/>
                  </a:lnTo>
                  <a:lnTo>
                    <a:pt x="102948" y="226478"/>
                  </a:lnTo>
                  <a:lnTo>
                    <a:pt x="65162" y="102174"/>
                  </a:lnTo>
                  <a:lnTo>
                    <a:pt x="52376" y="60689"/>
                  </a:lnTo>
                  <a:lnTo>
                    <a:pt x="46700" y="44042"/>
                  </a:lnTo>
                  <a:lnTo>
                    <a:pt x="38609" y="43344"/>
                  </a:lnTo>
                  <a:close/>
                </a:path>
                <a:path w="202565" h="503554">
                  <a:moveTo>
                    <a:pt x="179602" y="0"/>
                  </a:moveTo>
                  <a:lnTo>
                    <a:pt x="169192" y="1912"/>
                  </a:lnTo>
                  <a:lnTo>
                    <a:pt x="158042" y="5926"/>
                  </a:lnTo>
                  <a:lnTo>
                    <a:pt x="148770" y="9457"/>
                  </a:lnTo>
                  <a:lnTo>
                    <a:pt x="147162" y="26652"/>
                  </a:lnTo>
                  <a:lnTo>
                    <a:pt x="149112" y="70025"/>
                  </a:lnTo>
                  <a:lnTo>
                    <a:pt x="153564" y="130921"/>
                  </a:lnTo>
                  <a:lnTo>
                    <a:pt x="159463" y="200684"/>
                  </a:lnTo>
                  <a:lnTo>
                    <a:pt x="165754" y="270661"/>
                  </a:lnTo>
                  <a:lnTo>
                    <a:pt x="171381" y="332196"/>
                  </a:lnTo>
                  <a:lnTo>
                    <a:pt x="175289" y="376634"/>
                  </a:lnTo>
                  <a:lnTo>
                    <a:pt x="176423" y="395320"/>
                  </a:lnTo>
                  <a:lnTo>
                    <a:pt x="174811" y="403121"/>
                  </a:lnTo>
                  <a:lnTo>
                    <a:pt x="173125" y="410932"/>
                  </a:lnTo>
                  <a:lnTo>
                    <a:pt x="201916" y="410932"/>
                  </a:lnTo>
                  <a:lnTo>
                    <a:pt x="200344" y="324626"/>
                  </a:lnTo>
                  <a:lnTo>
                    <a:pt x="198412" y="252225"/>
                  </a:lnTo>
                  <a:lnTo>
                    <a:pt x="196093" y="179665"/>
                  </a:lnTo>
                  <a:lnTo>
                    <a:pt x="193571" y="112694"/>
                  </a:lnTo>
                  <a:lnTo>
                    <a:pt x="191033" y="57058"/>
                  </a:lnTo>
                  <a:lnTo>
                    <a:pt x="188665" y="18503"/>
                  </a:lnTo>
                  <a:lnTo>
                    <a:pt x="186654" y="2777"/>
                  </a:lnTo>
                  <a:lnTo>
                    <a:pt x="179602" y="0"/>
                  </a:lnTo>
                  <a:close/>
                </a:path>
              </a:pathLst>
            </a:custGeom>
            <a:solidFill>
              <a:srgbClr val="FFFFFF"/>
            </a:solidFill>
          </p:spPr>
          <p:txBody>
            <a:bodyPr wrap="square" lIns="0" tIns="0" rIns="0" bIns="0" rtlCol="0"/>
            <a:lstStyle/>
            <a:p>
              <a:endParaRPr dirty="0"/>
            </a:p>
          </p:txBody>
        </p:sp>
        <p:sp>
          <p:nvSpPr>
            <p:cNvPr id="16" name="object 16"/>
            <p:cNvSpPr/>
            <p:nvPr/>
          </p:nvSpPr>
          <p:spPr>
            <a:xfrm>
              <a:off x="8511919" y="7340079"/>
              <a:ext cx="180975" cy="455295"/>
            </a:xfrm>
            <a:custGeom>
              <a:avLst/>
              <a:gdLst/>
              <a:ahLst/>
              <a:cxnLst/>
              <a:rect l="l" t="t" r="r" b="b"/>
              <a:pathLst>
                <a:path w="180975" h="455295">
                  <a:moveTo>
                    <a:pt x="59076" y="198192"/>
                  </a:moveTo>
                  <a:lnTo>
                    <a:pt x="25873" y="204077"/>
                  </a:lnTo>
                  <a:lnTo>
                    <a:pt x="37545" y="273476"/>
                  </a:lnTo>
                  <a:lnTo>
                    <a:pt x="49099" y="340466"/>
                  </a:lnTo>
                  <a:lnTo>
                    <a:pt x="59423" y="397756"/>
                  </a:lnTo>
                  <a:lnTo>
                    <a:pt x="67421" y="438127"/>
                  </a:lnTo>
                  <a:lnTo>
                    <a:pt x="71987" y="454310"/>
                  </a:lnTo>
                  <a:lnTo>
                    <a:pt x="90947" y="454898"/>
                  </a:lnTo>
                  <a:lnTo>
                    <a:pt x="126222" y="446075"/>
                  </a:lnTo>
                  <a:lnTo>
                    <a:pt x="161326" y="422779"/>
                  </a:lnTo>
                  <a:lnTo>
                    <a:pt x="167255" y="409013"/>
                  </a:lnTo>
                  <a:lnTo>
                    <a:pt x="107211" y="409013"/>
                  </a:lnTo>
                  <a:lnTo>
                    <a:pt x="102306" y="389896"/>
                  </a:lnTo>
                  <a:lnTo>
                    <a:pt x="90118" y="340454"/>
                  </a:lnTo>
                  <a:lnTo>
                    <a:pt x="74447" y="272604"/>
                  </a:lnTo>
                  <a:lnTo>
                    <a:pt x="59076" y="198192"/>
                  </a:lnTo>
                  <a:close/>
                </a:path>
                <a:path w="180975" h="455295">
                  <a:moveTo>
                    <a:pt x="137167" y="46136"/>
                  </a:moveTo>
                  <a:lnTo>
                    <a:pt x="65622" y="46136"/>
                  </a:lnTo>
                  <a:lnTo>
                    <a:pt x="85651" y="47234"/>
                  </a:lnTo>
                  <a:lnTo>
                    <a:pt x="97948" y="64109"/>
                  </a:lnTo>
                  <a:lnTo>
                    <a:pt x="110704" y="101419"/>
                  </a:lnTo>
                  <a:lnTo>
                    <a:pt x="122092" y="153768"/>
                  </a:lnTo>
                  <a:lnTo>
                    <a:pt x="130220" y="215257"/>
                  </a:lnTo>
                  <a:lnTo>
                    <a:pt x="133294" y="280745"/>
                  </a:lnTo>
                  <a:lnTo>
                    <a:pt x="133072" y="324075"/>
                  </a:lnTo>
                  <a:lnTo>
                    <a:pt x="130615" y="358944"/>
                  </a:lnTo>
                  <a:lnTo>
                    <a:pt x="122976" y="386780"/>
                  </a:lnTo>
                  <a:lnTo>
                    <a:pt x="107211" y="409013"/>
                  </a:lnTo>
                  <a:lnTo>
                    <a:pt x="167255" y="409013"/>
                  </a:lnTo>
                  <a:lnTo>
                    <a:pt x="179774" y="379946"/>
                  </a:lnTo>
                  <a:lnTo>
                    <a:pt x="180735" y="350037"/>
                  </a:lnTo>
                  <a:lnTo>
                    <a:pt x="179798" y="306147"/>
                  </a:lnTo>
                  <a:lnTo>
                    <a:pt x="176636" y="252949"/>
                  </a:lnTo>
                  <a:lnTo>
                    <a:pt x="170922" y="195116"/>
                  </a:lnTo>
                  <a:lnTo>
                    <a:pt x="162330" y="137322"/>
                  </a:lnTo>
                  <a:lnTo>
                    <a:pt x="150533" y="84240"/>
                  </a:lnTo>
                  <a:lnTo>
                    <a:pt x="137167" y="46136"/>
                  </a:lnTo>
                  <a:close/>
                </a:path>
                <a:path w="180975" h="455295">
                  <a:moveTo>
                    <a:pt x="92646" y="0"/>
                  </a:moveTo>
                  <a:lnTo>
                    <a:pt x="48055" y="720"/>
                  </a:lnTo>
                  <a:lnTo>
                    <a:pt x="23541" y="5762"/>
                  </a:lnTo>
                  <a:lnTo>
                    <a:pt x="10417" y="19449"/>
                  </a:lnTo>
                  <a:lnTo>
                    <a:pt x="0" y="46103"/>
                  </a:lnTo>
                  <a:lnTo>
                    <a:pt x="7655" y="93371"/>
                  </a:lnTo>
                  <a:lnTo>
                    <a:pt x="15889" y="143710"/>
                  </a:lnTo>
                  <a:lnTo>
                    <a:pt x="25873" y="204077"/>
                  </a:lnTo>
                  <a:lnTo>
                    <a:pt x="59076" y="198192"/>
                  </a:lnTo>
                  <a:lnTo>
                    <a:pt x="50855" y="153642"/>
                  </a:lnTo>
                  <a:lnTo>
                    <a:pt x="44307" y="116078"/>
                  </a:lnTo>
                  <a:lnTo>
                    <a:pt x="40117" y="88510"/>
                  </a:lnTo>
                  <a:lnTo>
                    <a:pt x="39056" y="74447"/>
                  </a:lnTo>
                  <a:lnTo>
                    <a:pt x="42087" y="68412"/>
                  </a:lnTo>
                  <a:lnTo>
                    <a:pt x="51022" y="56085"/>
                  </a:lnTo>
                  <a:lnTo>
                    <a:pt x="65622" y="46136"/>
                  </a:lnTo>
                  <a:lnTo>
                    <a:pt x="137167" y="46136"/>
                  </a:lnTo>
                  <a:lnTo>
                    <a:pt x="135205" y="40544"/>
                  </a:lnTo>
                  <a:lnTo>
                    <a:pt x="116018" y="10906"/>
                  </a:lnTo>
                  <a:lnTo>
                    <a:pt x="92646" y="0"/>
                  </a:lnTo>
                  <a:close/>
                </a:path>
              </a:pathLst>
            </a:custGeom>
            <a:solidFill>
              <a:srgbClr val="FFFFFF"/>
            </a:solidFill>
          </p:spPr>
          <p:txBody>
            <a:bodyPr wrap="square" lIns="0" tIns="0" rIns="0" bIns="0" rtlCol="0"/>
            <a:lstStyle/>
            <a:p>
              <a:endParaRPr dirty="0"/>
            </a:p>
          </p:txBody>
        </p:sp>
        <p:sp>
          <p:nvSpPr>
            <p:cNvPr id="17" name="object 17"/>
            <p:cNvSpPr/>
            <p:nvPr/>
          </p:nvSpPr>
          <p:spPr>
            <a:xfrm>
              <a:off x="8355567" y="7418737"/>
              <a:ext cx="187960" cy="457834"/>
            </a:xfrm>
            <a:custGeom>
              <a:avLst/>
              <a:gdLst/>
              <a:ahLst/>
              <a:cxnLst/>
              <a:rect l="l" t="t" r="r" b="b"/>
              <a:pathLst>
                <a:path w="187959" h="457834">
                  <a:moveTo>
                    <a:pt x="120792" y="0"/>
                  </a:moveTo>
                  <a:lnTo>
                    <a:pt x="98356" y="4443"/>
                  </a:lnTo>
                  <a:lnTo>
                    <a:pt x="57180" y="14116"/>
                  </a:lnTo>
                  <a:lnTo>
                    <a:pt x="17611" y="26853"/>
                  </a:lnTo>
                  <a:lnTo>
                    <a:pt x="0" y="40490"/>
                  </a:lnTo>
                  <a:lnTo>
                    <a:pt x="2655" y="60701"/>
                  </a:lnTo>
                  <a:lnTo>
                    <a:pt x="9615" y="108777"/>
                  </a:lnTo>
                  <a:lnTo>
                    <a:pt x="19561" y="175344"/>
                  </a:lnTo>
                  <a:lnTo>
                    <a:pt x="31173" y="251029"/>
                  </a:lnTo>
                  <a:lnTo>
                    <a:pt x="43130" y="326456"/>
                  </a:lnTo>
                  <a:lnTo>
                    <a:pt x="54114" y="392251"/>
                  </a:lnTo>
                  <a:lnTo>
                    <a:pt x="62805" y="439041"/>
                  </a:lnTo>
                  <a:lnTo>
                    <a:pt x="67882" y="457452"/>
                  </a:lnTo>
                  <a:lnTo>
                    <a:pt x="89882" y="454980"/>
                  </a:lnTo>
                  <a:lnTo>
                    <a:pt x="130838" y="446393"/>
                  </a:lnTo>
                  <a:lnTo>
                    <a:pt x="170225" y="436485"/>
                  </a:lnTo>
                  <a:lnTo>
                    <a:pt x="187512" y="430049"/>
                  </a:lnTo>
                  <a:lnTo>
                    <a:pt x="187009" y="417895"/>
                  </a:lnTo>
                  <a:lnTo>
                    <a:pt x="186968" y="417557"/>
                  </a:lnTo>
                  <a:lnTo>
                    <a:pt x="94866" y="417557"/>
                  </a:lnTo>
                  <a:lnTo>
                    <a:pt x="88954" y="394721"/>
                  </a:lnTo>
                  <a:lnTo>
                    <a:pt x="80822" y="348986"/>
                  </a:lnTo>
                  <a:lnTo>
                    <a:pt x="74107" y="302996"/>
                  </a:lnTo>
                  <a:lnTo>
                    <a:pt x="72448" y="279394"/>
                  </a:lnTo>
                  <a:lnTo>
                    <a:pt x="82104" y="275548"/>
                  </a:lnTo>
                  <a:lnTo>
                    <a:pt x="119312" y="270615"/>
                  </a:lnTo>
                  <a:lnTo>
                    <a:pt x="128268" y="267405"/>
                  </a:lnTo>
                  <a:lnTo>
                    <a:pt x="128806" y="259981"/>
                  </a:lnTo>
                  <a:lnTo>
                    <a:pt x="128400" y="248372"/>
                  </a:lnTo>
                  <a:lnTo>
                    <a:pt x="128056" y="245270"/>
                  </a:lnTo>
                  <a:lnTo>
                    <a:pt x="67987" y="245270"/>
                  </a:lnTo>
                  <a:lnTo>
                    <a:pt x="62198" y="215009"/>
                  </a:lnTo>
                  <a:lnTo>
                    <a:pt x="49990" y="152977"/>
                  </a:lnTo>
                  <a:lnTo>
                    <a:pt x="38800" y="90917"/>
                  </a:lnTo>
                  <a:lnTo>
                    <a:pt x="36061" y="60574"/>
                  </a:lnTo>
                  <a:lnTo>
                    <a:pt x="52564" y="55389"/>
                  </a:lnTo>
                  <a:lnTo>
                    <a:pt x="114230" y="42197"/>
                  </a:lnTo>
                  <a:lnTo>
                    <a:pt x="128572" y="37402"/>
                  </a:lnTo>
                  <a:lnTo>
                    <a:pt x="128001" y="29658"/>
                  </a:lnTo>
                  <a:lnTo>
                    <a:pt x="125255" y="17012"/>
                  </a:lnTo>
                  <a:lnTo>
                    <a:pt x="122222" y="5210"/>
                  </a:lnTo>
                  <a:lnTo>
                    <a:pt x="120792" y="0"/>
                  </a:lnTo>
                  <a:close/>
                </a:path>
                <a:path w="187959" h="457834">
                  <a:moveTo>
                    <a:pt x="181324" y="404982"/>
                  </a:moveTo>
                  <a:lnTo>
                    <a:pt x="166214" y="405923"/>
                  </a:lnTo>
                  <a:lnTo>
                    <a:pt x="109651" y="417175"/>
                  </a:lnTo>
                  <a:lnTo>
                    <a:pt x="94866" y="417557"/>
                  </a:lnTo>
                  <a:lnTo>
                    <a:pt x="186968" y="417557"/>
                  </a:lnTo>
                  <a:lnTo>
                    <a:pt x="186197" y="411233"/>
                  </a:lnTo>
                  <a:lnTo>
                    <a:pt x="184495" y="407712"/>
                  </a:lnTo>
                  <a:lnTo>
                    <a:pt x="181324" y="404982"/>
                  </a:lnTo>
                  <a:close/>
                </a:path>
                <a:path w="187959" h="457834">
                  <a:moveTo>
                    <a:pt x="124896" y="228411"/>
                  </a:moveTo>
                  <a:lnTo>
                    <a:pt x="114520" y="228974"/>
                  </a:lnTo>
                  <a:lnTo>
                    <a:pt x="95130" y="236279"/>
                  </a:lnTo>
                  <a:lnTo>
                    <a:pt x="76396" y="243865"/>
                  </a:lnTo>
                  <a:lnTo>
                    <a:pt x="67987" y="245270"/>
                  </a:lnTo>
                  <a:lnTo>
                    <a:pt x="128056" y="245270"/>
                  </a:lnTo>
                  <a:lnTo>
                    <a:pt x="127085" y="236530"/>
                  </a:lnTo>
                  <a:lnTo>
                    <a:pt x="124896" y="228411"/>
                  </a:lnTo>
                  <a:close/>
                </a:path>
              </a:pathLst>
            </a:custGeom>
            <a:solidFill>
              <a:srgbClr val="FFFFFF"/>
            </a:solidFill>
          </p:spPr>
          <p:txBody>
            <a:bodyPr wrap="square" lIns="0" tIns="0" rIns="0" bIns="0" rtlCol="0"/>
            <a:lstStyle/>
            <a:p>
              <a:endParaRPr dirty="0"/>
            </a:p>
          </p:txBody>
        </p:sp>
        <p:sp>
          <p:nvSpPr>
            <p:cNvPr id="18" name="object 18"/>
            <p:cNvSpPr/>
            <p:nvPr/>
          </p:nvSpPr>
          <p:spPr>
            <a:xfrm>
              <a:off x="8149771" y="7384295"/>
              <a:ext cx="222885" cy="511809"/>
            </a:xfrm>
            <a:custGeom>
              <a:avLst/>
              <a:gdLst/>
              <a:ahLst/>
              <a:cxnLst/>
              <a:rect l="l" t="t" r="r" b="b"/>
              <a:pathLst>
                <a:path w="222884" h="511809">
                  <a:moveTo>
                    <a:pt x="92091" y="0"/>
                  </a:moveTo>
                  <a:lnTo>
                    <a:pt x="55164" y="16633"/>
                  </a:lnTo>
                  <a:lnTo>
                    <a:pt x="22224" y="40854"/>
                  </a:lnTo>
                  <a:lnTo>
                    <a:pt x="3006" y="59677"/>
                  </a:lnTo>
                  <a:lnTo>
                    <a:pt x="0" y="72970"/>
                  </a:lnTo>
                  <a:lnTo>
                    <a:pt x="11503" y="124204"/>
                  </a:lnTo>
                  <a:lnTo>
                    <a:pt x="48774" y="255501"/>
                  </a:lnTo>
                  <a:lnTo>
                    <a:pt x="123065" y="508983"/>
                  </a:lnTo>
                  <a:lnTo>
                    <a:pt x="123840" y="511433"/>
                  </a:lnTo>
                  <a:lnTo>
                    <a:pt x="180280" y="497681"/>
                  </a:lnTo>
                  <a:lnTo>
                    <a:pt x="200336" y="481141"/>
                  </a:lnTo>
                  <a:lnTo>
                    <a:pt x="158310" y="481141"/>
                  </a:lnTo>
                  <a:lnTo>
                    <a:pt x="155753" y="480580"/>
                  </a:lnTo>
                  <a:lnTo>
                    <a:pt x="151595" y="469273"/>
                  </a:lnTo>
                  <a:lnTo>
                    <a:pt x="142860" y="437213"/>
                  </a:lnTo>
                  <a:lnTo>
                    <a:pt x="126573" y="374390"/>
                  </a:lnTo>
                  <a:lnTo>
                    <a:pt x="132557" y="369412"/>
                  </a:lnTo>
                  <a:lnTo>
                    <a:pt x="147336" y="361298"/>
                  </a:lnTo>
                  <a:lnTo>
                    <a:pt x="166149" y="360276"/>
                  </a:lnTo>
                  <a:lnTo>
                    <a:pt x="202487" y="360276"/>
                  </a:lnTo>
                  <a:lnTo>
                    <a:pt x="198990" y="354553"/>
                  </a:lnTo>
                  <a:lnTo>
                    <a:pt x="195849" y="350108"/>
                  </a:lnTo>
                  <a:lnTo>
                    <a:pt x="185274" y="337679"/>
                  </a:lnTo>
                  <a:lnTo>
                    <a:pt x="139379" y="337679"/>
                  </a:lnTo>
                  <a:lnTo>
                    <a:pt x="145463" y="336201"/>
                  </a:lnTo>
                  <a:lnTo>
                    <a:pt x="159166" y="327840"/>
                  </a:lnTo>
                  <a:lnTo>
                    <a:pt x="161935" y="323805"/>
                  </a:lnTo>
                  <a:lnTo>
                    <a:pt x="113757" y="323805"/>
                  </a:lnTo>
                  <a:lnTo>
                    <a:pt x="103077" y="288500"/>
                  </a:lnTo>
                  <a:lnTo>
                    <a:pt x="80020" y="209699"/>
                  </a:lnTo>
                  <a:lnTo>
                    <a:pt x="58062" y="128070"/>
                  </a:lnTo>
                  <a:lnTo>
                    <a:pt x="50680" y="84284"/>
                  </a:lnTo>
                  <a:lnTo>
                    <a:pt x="58087" y="71306"/>
                  </a:lnTo>
                  <a:lnTo>
                    <a:pt x="70664" y="58518"/>
                  </a:lnTo>
                  <a:lnTo>
                    <a:pt x="86900" y="51277"/>
                  </a:lnTo>
                  <a:lnTo>
                    <a:pt x="154779" y="51277"/>
                  </a:lnTo>
                  <a:lnTo>
                    <a:pt x="148614" y="35096"/>
                  </a:lnTo>
                  <a:lnTo>
                    <a:pt x="123264" y="3941"/>
                  </a:lnTo>
                  <a:lnTo>
                    <a:pt x="92091" y="0"/>
                  </a:lnTo>
                  <a:close/>
                </a:path>
                <a:path w="222884" h="511809">
                  <a:moveTo>
                    <a:pt x="210487" y="376034"/>
                  </a:moveTo>
                  <a:lnTo>
                    <a:pt x="210508" y="376170"/>
                  </a:lnTo>
                  <a:lnTo>
                    <a:pt x="187566" y="383112"/>
                  </a:lnTo>
                  <a:lnTo>
                    <a:pt x="193466" y="420075"/>
                  </a:lnTo>
                  <a:lnTo>
                    <a:pt x="183112" y="450888"/>
                  </a:lnTo>
                  <a:lnTo>
                    <a:pt x="167672" y="472320"/>
                  </a:lnTo>
                  <a:lnTo>
                    <a:pt x="158310" y="481141"/>
                  </a:lnTo>
                  <a:lnTo>
                    <a:pt x="200336" y="481141"/>
                  </a:lnTo>
                  <a:lnTo>
                    <a:pt x="211201" y="472180"/>
                  </a:lnTo>
                  <a:lnTo>
                    <a:pt x="222566" y="440015"/>
                  </a:lnTo>
                  <a:lnTo>
                    <a:pt x="220340" y="406271"/>
                  </a:lnTo>
                  <a:lnTo>
                    <a:pt x="210487" y="376034"/>
                  </a:lnTo>
                  <a:close/>
                </a:path>
                <a:path w="222884" h="511809">
                  <a:moveTo>
                    <a:pt x="202487" y="360276"/>
                  </a:moveTo>
                  <a:lnTo>
                    <a:pt x="166149" y="360276"/>
                  </a:lnTo>
                  <a:lnTo>
                    <a:pt x="184236" y="376579"/>
                  </a:lnTo>
                  <a:lnTo>
                    <a:pt x="185461" y="378777"/>
                  </a:lnTo>
                  <a:lnTo>
                    <a:pt x="186592" y="380903"/>
                  </a:lnTo>
                  <a:lnTo>
                    <a:pt x="187566" y="383091"/>
                  </a:lnTo>
                  <a:lnTo>
                    <a:pt x="210449" y="376046"/>
                  </a:lnTo>
                  <a:lnTo>
                    <a:pt x="206553" y="367797"/>
                  </a:lnTo>
                  <a:lnTo>
                    <a:pt x="202636" y="360520"/>
                  </a:lnTo>
                  <a:lnTo>
                    <a:pt x="202487" y="360276"/>
                  </a:lnTo>
                  <a:close/>
                </a:path>
                <a:path w="222884" h="511809">
                  <a:moveTo>
                    <a:pt x="210449" y="376046"/>
                  </a:moveTo>
                  <a:lnTo>
                    <a:pt x="190504" y="382205"/>
                  </a:lnTo>
                  <a:lnTo>
                    <a:pt x="210508" y="376170"/>
                  </a:lnTo>
                  <a:close/>
                </a:path>
                <a:path w="222884" h="511809">
                  <a:moveTo>
                    <a:pt x="175809" y="332173"/>
                  </a:moveTo>
                  <a:lnTo>
                    <a:pt x="162290" y="332578"/>
                  </a:lnTo>
                  <a:lnTo>
                    <a:pt x="139379" y="337679"/>
                  </a:lnTo>
                  <a:lnTo>
                    <a:pt x="185274" y="337679"/>
                  </a:lnTo>
                  <a:lnTo>
                    <a:pt x="175809" y="332173"/>
                  </a:lnTo>
                  <a:close/>
                </a:path>
                <a:path w="222884" h="511809">
                  <a:moveTo>
                    <a:pt x="156813" y="264613"/>
                  </a:moveTo>
                  <a:lnTo>
                    <a:pt x="153865" y="289417"/>
                  </a:lnTo>
                  <a:lnTo>
                    <a:pt x="146213" y="308659"/>
                  </a:lnTo>
                  <a:lnTo>
                    <a:pt x="133096" y="320676"/>
                  </a:lnTo>
                  <a:lnTo>
                    <a:pt x="113757" y="323805"/>
                  </a:lnTo>
                  <a:lnTo>
                    <a:pt x="161935" y="323805"/>
                  </a:lnTo>
                  <a:lnTo>
                    <a:pt x="173667" y="306709"/>
                  </a:lnTo>
                  <a:lnTo>
                    <a:pt x="182142" y="266917"/>
                  </a:lnTo>
                  <a:lnTo>
                    <a:pt x="156813" y="264613"/>
                  </a:lnTo>
                  <a:close/>
                </a:path>
                <a:path w="222884" h="511809">
                  <a:moveTo>
                    <a:pt x="154779" y="51277"/>
                  </a:moveTo>
                  <a:lnTo>
                    <a:pt x="86900" y="51277"/>
                  </a:lnTo>
                  <a:lnTo>
                    <a:pt x="105286" y="54944"/>
                  </a:lnTo>
                  <a:lnTo>
                    <a:pt x="125052" y="83964"/>
                  </a:lnTo>
                  <a:lnTo>
                    <a:pt x="142052" y="138100"/>
                  </a:lnTo>
                  <a:lnTo>
                    <a:pt x="153550" y="203076"/>
                  </a:lnTo>
                  <a:lnTo>
                    <a:pt x="156813" y="264613"/>
                  </a:lnTo>
                  <a:lnTo>
                    <a:pt x="182142" y="266917"/>
                  </a:lnTo>
                  <a:lnTo>
                    <a:pt x="182352" y="263943"/>
                  </a:lnTo>
                  <a:lnTo>
                    <a:pt x="182456" y="260854"/>
                  </a:lnTo>
                  <a:lnTo>
                    <a:pt x="182560" y="226341"/>
                  </a:lnTo>
                  <a:lnTo>
                    <a:pt x="180861" y="181812"/>
                  </a:lnTo>
                  <a:lnTo>
                    <a:pt x="175747" y="130670"/>
                  </a:lnTo>
                  <a:lnTo>
                    <a:pt x="165553" y="79552"/>
                  </a:lnTo>
                  <a:lnTo>
                    <a:pt x="154779" y="51277"/>
                  </a:lnTo>
                  <a:close/>
                </a:path>
              </a:pathLst>
            </a:custGeom>
            <a:solidFill>
              <a:srgbClr val="FFFFFF"/>
            </a:solidFill>
          </p:spPr>
          <p:txBody>
            <a:bodyPr wrap="square" lIns="0" tIns="0" rIns="0" bIns="0" rtlCol="0"/>
            <a:lstStyle/>
            <a:p>
              <a:endParaRPr dirty="0"/>
            </a:p>
          </p:txBody>
        </p:sp>
        <p:sp>
          <p:nvSpPr>
            <p:cNvPr id="19" name="object 19"/>
            <p:cNvSpPr/>
            <p:nvPr/>
          </p:nvSpPr>
          <p:spPr>
            <a:xfrm>
              <a:off x="7745479" y="7541601"/>
              <a:ext cx="306070" cy="64135"/>
            </a:xfrm>
            <a:custGeom>
              <a:avLst/>
              <a:gdLst/>
              <a:ahLst/>
              <a:cxnLst/>
              <a:rect l="l" t="t" r="r" b="b"/>
              <a:pathLst>
                <a:path w="306070" h="64134">
                  <a:moveTo>
                    <a:pt x="105735" y="0"/>
                  </a:moveTo>
                  <a:lnTo>
                    <a:pt x="57292" y="1034"/>
                  </a:lnTo>
                  <a:lnTo>
                    <a:pt x="10295" y="5634"/>
                  </a:lnTo>
                  <a:lnTo>
                    <a:pt x="2188" y="10194"/>
                  </a:lnTo>
                  <a:lnTo>
                    <a:pt x="0" y="18380"/>
                  </a:lnTo>
                  <a:lnTo>
                    <a:pt x="3218" y="26570"/>
                  </a:lnTo>
                  <a:lnTo>
                    <a:pt x="11332" y="31141"/>
                  </a:lnTo>
                  <a:lnTo>
                    <a:pt x="57310" y="37524"/>
                  </a:lnTo>
                  <a:lnTo>
                    <a:pt x="103527" y="43120"/>
                  </a:lnTo>
                  <a:lnTo>
                    <a:pt x="242608" y="58274"/>
                  </a:lnTo>
                  <a:lnTo>
                    <a:pt x="288779" y="63811"/>
                  </a:lnTo>
                  <a:lnTo>
                    <a:pt x="300133" y="60730"/>
                  </a:lnTo>
                  <a:lnTo>
                    <a:pt x="305816" y="51197"/>
                  </a:lnTo>
                  <a:lnTo>
                    <a:pt x="304771" y="40076"/>
                  </a:lnTo>
                  <a:lnTo>
                    <a:pt x="295941" y="32230"/>
                  </a:lnTo>
                  <a:lnTo>
                    <a:pt x="250729" y="18646"/>
                  </a:lnTo>
                  <a:lnTo>
                    <a:pt x="203356" y="8770"/>
                  </a:lnTo>
                  <a:lnTo>
                    <a:pt x="154724" y="2566"/>
                  </a:lnTo>
                  <a:lnTo>
                    <a:pt x="105735" y="0"/>
                  </a:lnTo>
                  <a:close/>
                </a:path>
              </a:pathLst>
            </a:custGeom>
            <a:solidFill>
              <a:srgbClr val="D5DE22"/>
            </a:solidFill>
          </p:spPr>
          <p:txBody>
            <a:bodyPr wrap="square" lIns="0" tIns="0" rIns="0" bIns="0" rtlCol="0"/>
            <a:lstStyle/>
            <a:p>
              <a:endParaRPr dirty="0"/>
            </a:p>
          </p:txBody>
        </p:sp>
        <p:sp>
          <p:nvSpPr>
            <p:cNvPr id="20" name="object 20"/>
            <p:cNvSpPr/>
            <p:nvPr/>
          </p:nvSpPr>
          <p:spPr>
            <a:xfrm>
              <a:off x="7891381" y="7676792"/>
              <a:ext cx="188514" cy="86321"/>
            </a:xfrm>
            <a:prstGeom prst="rect">
              <a:avLst/>
            </a:prstGeom>
            <a:blipFill>
              <a:blip r:embed="rId4" cstate="print"/>
              <a:stretch>
                <a:fillRect/>
              </a:stretch>
            </a:blipFill>
          </p:spPr>
          <p:txBody>
            <a:bodyPr wrap="square" lIns="0" tIns="0" rIns="0" bIns="0" rtlCol="0"/>
            <a:lstStyle/>
            <a:p>
              <a:endParaRPr dirty="0"/>
            </a:p>
          </p:txBody>
        </p:sp>
        <p:sp>
          <p:nvSpPr>
            <p:cNvPr id="21" name="object 21"/>
            <p:cNvSpPr/>
            <p:nvPr/>
          </p:nvSpPr>
          <p:spPr>
            <a:xfrm>
              <a:off x="7921152" y="7809180"/>
              <a:ext cx="217145" cy="194547"/>
            </a:xfrm>
            <a:prstGeom prst="rect">
              <a:avLst/>
            </a:prstGeom>
            <a:blipFill>
              <a:blip r:embed="rId5" cstate="print"/>
              <a:stretch>
                <a:fillRect/>
              </a:stretch>
            </a:blipFill>
          </p:spPr>
          <p:txBody>
            <a:bodyPr wrap="square" lIns="0" tIns="0" rIns="0" bIns="0" rtlCol="0"/>
            <a:lstStyle/>
            <a:p>
              <a:endParaRPr dirty="0"/>
            </a:p>
          </p:txBody>
        </p:sp>
        <p:sp>
          <p:nvSpPr>
            <p:cNvPr id="22" name="object 22"/>
            <p:cNvSpPr/>
            <p:nvPr/>
          </p:nvSpPr>
          <p:spPr>
            <a:xfrm>
              <a:off x="9463874" y="7085714"/>
              <a:ext cx="231172" cy="194649"/>
            </a:xfrm>
            <a:prstGeom prst="rect">
              <a:avLst/>
            </a:prstGeom>
            <a:blipFill>
              <a:blip r:embed="rId6" cstate="print"/>
              <a:stretch>
                <a:fillRect/>
              </a:stretch>
            </a:blipFill>
          </p:spPr>
          <p:txBody>
            <a:bodyPr wrap="square" lIns="0" tIns="0" rIns="0" bIns="0" rtlCol="0"/>
            <a:lstStyle/>
            <a:p>
              <a:endParaRPr dirty="0"/>
            </a:p>
          </p:txBody>
        </p:sp>
        <p:sp>
          <p:nvSpPr>
            <p:cNvPr id="23" name="object 23"/>
            <p:cNvSpPr/>
            <p:nvPr/>
          </p:nvSpPr>
          <p:spPr>
            <a:xfrm>
              <a:off x="9514329" y="7319735"/>
              <a:ext cx="185817" cy="76416"/>
            </a:xfrm>
            <a:prstGeom prst="rect">
              <a:avLst/>
            </a:prstGeom>
            <a:blipFill>
              <a:blip r:embed="rId7" cstate="print"/>
              <a:stretch>
                <a:fillRect/>
              </a:stretch>
            </a:blipFill>
          </p:spPr>
          <p:txBody>
            <a:bodyPr wrap="square" lIns="0" tIns="0" rIns="0" bIns="0" rtlCol="0"/>
            <a:lstStyle/>
            <a:p>
              <a:endParaRPr dirty="0"/>
            </a:p>
          </p:txBody>
        </p:sp>
        <p:sp>
          <p:nvSpPr>
            <p:cNvPr id="24" name="object 24"/>
            <p:cNvSpPr/>
            <p:nvPr/>
          </p:nvSpPr>
          <p:spPr>
            <a:xfrm>
              <a:off x="9535322" y="7500149"/>
              <a:ext cx="219075" cy="54610"/>
            </a:xfrm>
            <a:custGeom>
              <a:avLst/>
              <a:gdLst/>
              <a:ahLst/>
              <a:cxnLst/>
              <a:rect l="l" t="t" r="r" b="b"/>
              <a:pathLst>
                <a:path w="219075" h="54609">
                  <a:moveTo>
                    <a:pt x="59725" y="0"/>
                  </a:moveTo>
                  <a:lnTo>
                    <a:pt x="11015" y="2459"/>
                  </a:lnTo>
                  <a:lnTo>
                    <a:pt x="3142" y="6471"/>
                  </a:lnTo>
                  <a:lnTo>
                    <a:pt x="0" y="14601"/>
                  </a:lnTo>
                  <a:lnTo>
                    <a:pt x="1765" y="23228"/>
                  </a:lnTo>
                  <a:lnTo>
                    <a:pt x="51703" y="37954"/>
                  </a:lnTo>
                  <a:lnTo>
                    <a:pt x="95473" y="43023"/>
                  </a:lnTo>
                  <a:lnTo>
                    <a:pt x="122014" y="46078"/>
                  </a:lnTo>
                  <a:lnTo>
                    <a:pt x="148668" y="49621"/>
                  </a:lnTo>
                  <a:lnTo>
                    <a:pt x="175325" y="52640"/>
                  </a:lnTo>
                  <a:lnTo>
                    <a:pt x="201878" y="54122"/>
                  </a:lnTo>
                  <a:lnTo>
                    <a:pt x="213352" y="50420"/>
                  </a:lnTo>
                  <a:lnTo>
                    <a:pt x="218937" y="41404"/>
                  </a:lnTo>
                  <a:lnTo>
                    <a:pt x="217809" y="30847"/>
                  </a:lnTo>
                  <a:lnTo>
                    <a:pt x="209145" y="22521"/>
                  </a:lnTo>
                  <a:lnTo>
                    <a:pt x="162944" y="7599"/>
                  </a:lnTo>
                  <a:lnTo>
                    <a:pt x="111753" y="902"/>
                  </a:lnTo>
                  <a:lnTo>
                    <a:pt x="59725" y="0"/>
                  </a:lnTo>
                  <a:close/>
                </a:path>
              </a:pathLst>
            </a:custGeom>
            <a:solidFill>
              <a:srgbClr val="D5DE22"/>
            </a:solidFill>
          </p:spPr>
          <p:txBody>
            <a:bodyPr wrap="square" lIns="0" tIns="0" rIns="0" bIns="0" rtlCol="0"/>
            <a:lstStyle/>
            <a:p>
              <a:endParaRPr dirty="0"/>
            </a:p>
          </p:txBody>
        </p:sp>
        <p:sp>
          <p:nvSpPr>
            <p:cNvPr id="25" name="object 25"/>
            <p:cNvSpPr/>
            <p:nvPr/>
          </p:nvSpPr>
          <p:spPr>
            <a:xfrm>
              <a:off x="9391860" y="7935986"/>
              <a:ext cx="88265" cy="831215"/>
            </a:xfrm>
            <a:custGeom>
              <a:avLst/>
              <a:gdLst/>
              <a:ahLst/>
              <a:cxnLst/>
              <a:rect l="l" t="t" r="r" b="b"/>
              <a:pathLst>
                <a:path w="88265" h="831215">
                  <a:moveTo>
                    <a:pt x="39523" y="0"/>
                  </a:moveTo>
                  <a:lnTo>
                    <a:pt x="14972" y="4106"/>
                  </a:lnTo>
                  <a:lnTo>
                    <a:pt x="0" y="10955"/>
                  </a:lnTo>
                  <a:lnTo>
                    <a:pt x="782" y="133816"/>
                  </a:lnTo>
                  <a:lnTo>
                    <a:pt x="4290" y="406096"/>
                  </a:lnTo>
                  <a:lnTo>
                    <a:pt x="12262" y="683341"/>
                  </a:lnTo>
                  <a:lnTo>
                    <a:pt x="26438" y="821098"/>
                  </a:lnTo>
                  <a:lnTo>
                    <a:pt x="68573" y="830638"/>
                  </a:lnTo>
                  <a:lnTo>
                    <a:pt x="82049" y="827317"/>
                  </a:lnTo>
                  <a:lnTo>
                    <a:pt x="87199" y="750581"/>
                  </a:lnTo>
                  <a:lnTo>
                    <a:pt x="87833" y="698810"/>
                  </a:lnTo>
                  <a:lnTo>
                    <a:pt x="88025" y="637785"/>
                  </a:lnTo>
                  <a:lnTo>
                    <a:pt x="87835" y="569810"/>
                  </a:lnTo>
                  <a:lnTo>
                    <a:pt x="87323" y="497190"/>
                  </a:lnTo>
                  <a:lnTo>
                    <a:pt x="86548" y="422230"/>
                  </a:lnTo>
                  <a:lnTo>
                    <a:pt x="85571" y="347235"/>
                  </a:lnTo>
                  <a:lnTo>
                    <a:pt x="84451" y="274509"/>
                  </a:lnTo>
                  <a:lnTo>
                    <a:pt x="83248" y="206357"/>
                  </a:lnTo>
                  <a:lnTo>
                    <a:pt x="82021" y="145084"/>
                  </a:lnTo>
                  <a:lnTo>
                    <a:pt x="80832" y="92996"/>
                  </a:lnTo>
                  <a:lnTo>
                    <a:pt x="79739" y="52396"/>
                  </a:lnTo>
                  <a:lnTo>
                    <a:pt x="63832" y="2353"/>
                  </a:lnTo>
                  <a:lnTo>
                    <a:pt x="39523" y="0"/>
                  </a:lnTo>
                  <a:close/>
                </a:path>
              </a:pathLst>
            </a:custGeom>
            <a:solidFill>
              <a:srgbClr val="D5DE22"/>
            </a:solidFill>
          </p:spPr>
          <p:txBody>
            <a:bodyPr wrap="square" lIns="0" tIns="0" rIns="0" bIns="0" rtlCol="0"/>
            <a:lstStyle/>
            <a:p>
              <a:endParaRPr dirty="0"/>
            </a:p>
          </p:txBody>
        </p:sp>
        <p:sp>
          <p:nvSpPr>
            <p:cNvPr id="26" name="object 26"/>
            <p:cNvSpPr/>
            <p:nvPr/>
          </p:nvSpPr>
          <p:spPr>
            <a:xfrm>
              <a:off x="9390939" y="7842892"/>
              <a:ext cx="83172" cy="73511"/>
            </a:xfrm>
            <a:prstGeom prst="rect">
              <a:avLst/>
            </a:prstGeom>
            <a:blipFill>
              <a:blip r:embed="rId8" cstate="print"/>
              <a:stretch>
                <a:fillRect/>
              </a:stretch>
            </a:blipFill>
          </p:spPr>
          <p:txBody>
            <a:bodyPr wrap="square" lIns="0" tIns="0" rIns="0" bIns="0" rtlCol="0"/>
            <a:lstStyle/>
            <a:p>
              <a:endParaRPr dirty="0"/>
            </a:p>
          </p:txBody>
        </p:sp>
        <p:sp>
          <p:nvSpPr>
            <p:cNvPr id="27" name="object 27"/>
            <p:cNvSpPr/>
            <p:nvPr/>
          </p:nvSpPr>
          <p:spPr>
            <a:xfrm>
              <a:off x="10767234" y="7667410"/>
              <a:ext cx="269875" cy="879475"/>
            </a:xfrm>
            <a:custGeom>
              <a:avLst/>
              <a:gdLst/>
              <a:ahLst/>
              <a:cxnLst/>
              <a:rect l="l" t="t" r="r" b="b"/>
              <a:pathLst>
                <a:path w="269875" h="879475">
                  <a:moveTo>
                    <a:pt x="265937" y="0"/>
                  </a:moveTo>
                  <a:lnTo>
                    <a:pt x="194881" y="1941"/>
                  </a:lnTo>
                  <a:lnTo>
                    <a:pt x="136708" y="5618"/>
                  </a:lnTo>
                  <a:lnTo>
                    <a:pt x="79462" y="12211"/>
                  </a:lnTo>
                  <a:lnTo>
                    <a:pt x="35159" y="22552"/>
                  </a:lnTo>
                  <a:lnTo>
                    <a:pt x="14055" y="75861"/>
                  </a:lnTo>
                  <a:lnTo>
                    <a:pt x="11212" y="164854"/>
                  </a:lnTo>
                  <a:lnTo>
                    <a:pt x="9694" y="218159"/>
                  </a:lnTo>
                  <a:lnTo>
                    <a:pt x="7987" y="282434"/>
                  </a:lnTo>
                  <a:lnTo>
                    <a:pt x="6281" y="351519"/>
                  </a:lnTo>
                  <a:lnTo>
                    <a:pt x="4643" y="423458"/>
                  </a:lnTo>
                  <a:lnTo>
                    <a:pt x="3142" y="496291"/>
                  </a:lnTo>
                  <a:lnTo>
                    <a:pt x="1847" y="568061"/>
                  </a:lnTo>
                  <a:lnTo>
                    <a:pt x="827" y="636810"/>
                  </a:lnTo>
                  <a:lnTo>
                    <a:pt x="150" y="700581"/>
                  </a:lnTo>
                  <a:lnTo>
                    <a:pt x="0" y="732929"/>
                  </a:lnTo>
                  <a:lnTo>
                    <a:pt x="4" y="783751"/>
                  </a:lnTo>
                  <a:lnTo>
                    <a:pt x="867" y="842440"/>
                  </a:lnTo>
                  <a:lnTo>
                    <a:pt x="34938" y="878949"/>
                  </a:lnTo>
                  <a:lnTo>
                    <a:pt x="95970" y="877927"/>
                  </a:lnTo>
                  <a:lnTo>
                    <a:pt x="166038" y="874326"/>
                  </a:lnTo>
                  <a:lnTo>
                    <a:pt x="223758" y="869313"/>
                  </a:lnTo>
                  <a:lnTo>
                    <a:pt x="250953" y="840086"/>
                  </a:lnTo>
                  <a:lnTo>
                    <a:pt x="99954" y="811918"/>
                  </a:lnTo>
                  <a:lnTo>
                    <a:pt x="70907" y="807567"/>
                  </a:lnTo>
                  <a:lnTo>
                    <a:pt x="68014" y="783751"/>
                  </a:lnTo>
                  <a:lnTo>
                    <a:pt x="66818" y="732929"/>
                  </a:lnTo>
                  <a:lnTo>
                    <a:pt x="67104" y="668603"/>
                  </a:lnTo>
                  <a:lnTo>
                    <a:pt x="68660" y="604279"/>
                  </a:lnTo>
                  <a:lnTo>
                    <a:pt x="71273" y="553460"/>
                  </a:lnTo>
                  <a:lnTo>
                    <a:pt x="188044" y="525470"/>
                  </a:lnTo>
                  <a:lnTo>
                    <a:pt x="191702" y="511128"/>
                  </a:lnTo>
                  <a:lnTo>
                    <a:pt x="194921" y="488275"/>
                  </a:lnTo>
                  <a:lnTo>
                    <a:pt x="196417" y="464672"/>
                  </a:lnTo>
                  <a:lnTo>
                    <a:pt x="196132" y="461547"/>
                  </a:lnTo>
                  <a:lnTo>
                    <a:pt x="94834" y="461547"/>
                  </a:lnTo>
                  <a:lnTo>
                    <a:pt x="77828" y="461399"/>
                  </a:lnTo>
                  <a:lnTo>
                    <a:pt x="77742" y="438071"/>
                  </a:lnTo>
                  <a:lnTo>
                    <a:pt x="75202" y="313321"/>
                  </a:lnTo>
                  <a:lnTo>
                    <a:pt x="74082" y="236021"/>
                  </a:lnTo>
                  <a:lnTo>
                    <a:pt x="74049" y="218159"/>
                  </a:lnTo>
                  <a:lnTo>
                    <a:pt x="74072" y="160653"/>
                  </a:lnTo>
                  <a:lnTo>
                    <a:pt x="75477" y="111874"/>
                  </a:lnTo>
                  <a:lnTo>
                    <a:pt x="79325" y="89159"/>
                  </a:lnTo>
                  <a:lnTo>
                    <a:pt x="113362" y="84759"/>
                  </a:lnTo>
                  <a:lnTo>
                    <a:pt x="238509" y="80290"/>
                  </a:lnTo>
                  <a:lnTo>
                    <a:pt x="268241" y="75861"/>
                  </a:lnTo>
                  <a:lnTo>
                    <a:pt x="269829" y="60491"/>
                  </a:lnTo>
                  <a:lnTo>
                    <a:pt x="268821" y="34805"/>
                  </a:lnTo>
                  <a:lnTo>
                    <a:pt x="266947" y="10681"/>
                  </a:lnTo>
                  <a:lnTo>
                    <a:pt x="265937" y="0"/>
                  </a:lnTo>
                  <a:close/>
                </a:path>
                <a:path w="269875" h="879475">
                  <a:moveTo>
                    <a:pt x="214427" y="809478"/>
                  </a:moveTo>
                  <a:lnTo>
                    <a:pt x="99954" y="811918"/>
                  </a:lnTo>
                  <a:lnTo>
                    <a:pt x="235888" y="811918"/>
                  </a:lnTo>
                  <a:lnTo>
                    <a:pt x="214427" y="809478"/>
                  </a:lnTo>
                  <a:close/>
                </a:path>
                <a:path w="269875" h="879475">
                  <a:moveTo>
                    <a:pt x="187994" y="525479"/>
                  </a:moveTo>
                  <a:lnTo>
                    <a:pt x="95029" y="525479"/>
                  </a:lnTo>
                  <a:lnTo>
                    <a:pt x="169488" y="528697"/>
                  </a:lnTo>
                  <a:lnTo>
                    <a:pt x="187994" y="525479"/>
                  </a:lnTo>
                  <a:close/>
                </a:path>
                <a:path w="269875" h="879475">
                  <a:moveTo>
                    <a:pt x="174457" y="445599"/>
                  </a:moveTo>
                  <a:lnTo>
                    <a:pt x="134072" y="453185"/>
                  </a:lnTo>
                  <a:lnTo>
                    <a:pt x="94834" y="461547"/>
                  </a:lnTo>
                  <a:lnTo>
                    <a:pt x="196132" y="461547"/>
                  </a:lnTo>
                  <a:lnTo>
                    <a:pt x="194903" y="448080"/>
                  </a:lnTo>
                  <a:lnTo>
                    <a:pt x="174457" y="445599"/>
                  </a:lnTo>
                  <a:close/>
                </a:path>
              </a:pathLst>
            </a:custGeom>
            <a:solidFill>
              <a:srgbClr val="D5DE22"/>
            </a:solidFill>
          </p:spPr>
          <p:txBody>
            <a:bodyPr wrap="square" lIns="0" tIns="0" rIns="0" bIns="0" rtlCol="0"/>
            <a:lstStyle/>
            <a:p>
              <a:endParaRPr dirty="0"/>
            </a:p>
          </p:txBody>
        </p:sp>
        <p:sp>
          <p:nvSpPr>
            <p:cNvPr id="28" name="object 28"/>
            <p:cNvSpPr/>
            <p:nvPr/>
          </p:nvSpPr>
          <p:spPr>
            <a:xfrm>
              <a:off x="10001873" y="7689158"/>
              <a:ext cx="368935" cy="908050"/>
            </a:xfrm>
            <a:custGeom>
              <a:avLst/>
              <a:gdLst/>
              <a:ahLst/>
              <a:cxnLst/>
              <a:rect l="l" t="t" r="r" b="b"/>
              <a:pathLst>
                <a:path w="368934" h="908050">
                  <a:moveTo>
                    <a:pt x="240097" y="0"/>
                  </a:moveTo>
                  <a:lnTo>
                    <a:pt x="170420" y="13932"/>
                  </a:lnTo>
                  <a:lnTo>
                    <a:pt x="113719" y="27420"/>
                  </a:lnTo>
                  <a:lnTo>
                    <a:pt x="58424" y="43629"/>
                  </a:lnTo>
                  <a:lnTo>
                    <a:pt x="16522" y="61338"/>
                  </a:lnTo>
                  <a:lnTo>
                    <a:pt x="0" y="79327"/>
                  </a:lnTo>
                  <a:lnTo>
                    <a:pt x="1169" y="90139"/>
                  </a:lnTo>
                  <a:lnTo>
                    <a:pt x="9661" y="153161"/>
                  </a:lnTo>
                  <a:lnTo>
                    <a:pt x="16456" y="201489"/>
                  </a:lnTo>
                  <a:lnTo>
                    <a:pt x="24596" y="258440"/>
                  </a:lnTo>
                  <a:lnTo>
                    <a:pt x="33818" y="322073"/>
                  </a:lnTo>
                  <a:lnTo>
                    <a:pt x="43857" y="390447"/>
                  </a:lnTo>
                  <a:lnTo>
                    <a:pt x="54447" y="461621"/>
                  </a:lnTo>
                  <a:lnTo>
                    <a:pt x="65325" y="533653"/>
                  </a:lnTo>
                  <a:lnTo>
                    <a:pt x="76226" y="604602"/>
                  </a:lnTo>
                  <a:lnTo>
                    <a:pt x="86886" y="672527"/>
                  </a:lnTo>
                  <a:lnTo>
                    <a:pt x="97039" y="735488"/>
                  </a:lnTo>
                  <a:lnTo>
                    <a:pt x="106421" y="791543"/>
                  </a:lnTo>
                  <a:lnTo>
                    <a:pt x="114767" y="838750"/>
                  </a:lnTo>
                  <a:lnTo>
                    <a:pt x="127296" y="898859"/>
                  </a:lnTo>
                  <a:lnTo>
                    <a:pt x="130948" y="907878"/>
                  </a:lnTo>
                  <a:lnTo>
                    <a:pt x="161570" y="905371"/>
                  </a:lnTo>
                  <a:lnTo>
                    <a:pt x="221536" y="894005"/>
                  </a:lnTo>
                  <a:lnTo>
                    <a:pt x="289974" y="878561"/>
                  </a:lnTo>
                  <a:lnTo>
                    <a:pt x="346008" y="863821"/>
                  </a:lnTo>
                  <a:lnTo>
                    <a:pt x="368763" y="854570"/>
                  </a:lnTo>
                  <a:lnTo>
                    <a:pt x="367833" y="830414"/>
                  </a:lnTo>
                  <a:lnTo>
                    <a:pt x="367658" y="828938"/>
                  </a:lnTo>
                  <a:lnTo>
                    <a:pt x="184915" y="828938"/>
                  </a:lnTo>
                  <a:lnTo>
                    <a:pt x="178015" y="805944"/>
                  </a:lnTo>
                  <a:lnTo>
                    <a:pt x="168207" y="756057"/>
                  </a:lnTo>
                  <a:lnTo>
                    <a:pt x="157573" y="692616"/>
                  </a:lnTo>
                  <a:lnTo>
                    <a:pt x="148194" y="628961"/>
                  </a:lnTo>
                  <a:lnTo>
                    <a:pt x="142151" y="578432"/>
                  </a:lnTo>
                  <a:lnTo>
                    <a:pt x="141524" y="554370"/>
                  </a:lnTo>
                  <a:lnTo>
                    <a:pt x="160827" y="546824"/>
                  </a:lnTo>
                  <a:lnTo>
                    <a:pt x="234728" y="537354"/>
                  </a:lnTo>
                  <a:lnTo>
                    <a:pt x="252453" y="531010"/>
                  </a:lnTo>
                  <a:lnTo>
                    <a:pt x="253649" y="516260"/>
                  </a:lnTo>
                  <a:lnTo>
                    <a:pt x="252954" y="493204"/>
                  </a:lnTo>
                  <a:lnTo>
                    <a:pt x="252239" y="486571"/>
                  </a:lnTo>
                  <a:lnTo>
                    <a:pt x="132980" y="486571"/>
                  </a:lnTo>
                  <a:lnTo>
                    <a:pt x="128941" y="463593"/>
                  </a:lnTo>
                  <a:lnTo>
                    <a:pt x="105281" y="341090"/>
                  </a:lnTo>
                  <a:lnTo>
                    <a:pt x="91070" y="265110"/>
                  </a:lnTo>
                  <a:lnTo>
                    <a:pt x="78880" y="195006"/>
                  </a:lnTo>
                  <a:lnTo>
                    <a:pt x="71415" y="142550"/>
                  </a:lnTo>
                  <a:lnTo>
                    <a:pt x="71380" y="119514"/>
                  </a:lnTo>
                  <a:lnTo>
                    <a:pt x="104146" y="109375"/>
                  </a:lnTo>
                  <a:lnTo>
                    <a:pt x="226682" y="83726"/>
                  </a:lnTo>
                  <a:lnTo>
                    <a:pt x="255238" y="74311"/>
                  </a:lnTo>
                  <a:lnTo>
                    <a:pt x="254180" y="58906"/>
                  </a:lnTo>
                  <a:lnTo>
                    <a:pt x="248830" y="33783"/>
                  </a:lnTo>
                  <a:lnTo>
                    <a:pt x="242899" y="10346"/>
                  </a:lnTo>
                  <a:lnTo>
                    <a:pt x="240097" y="0"/>
                  </a:lnTo>
                  <a:close/>
                </a:path>
                <a:path w="368934" h="908050">
                  <a:moveTo>
                    <a:pt x="356711" y="804698"/>
                  </a:moveTo>
                  <a:lnTo>
                    <a:pt x="326665" y="806419"/>
                  </a:lnTo>
                  <a:lnTo>
                    <a:pt x="214260" y="828270"/>
                  </a:lnTo>
                  <a:lnTo>
                    <a:pt x="184915" y="828938"/>
                  </a:lnTo>
                  <a:lnTo>
                    <a:pt x="367658" y="828938"/>
                  </a:lnTo>
                  <a:lnTo>
                    <a:pt x="366267" y="817167"/>
                  </a:lnTo>
                  <a:lnTo>
                    <a:pt x="362937" y="810153"/>
                  </a:lnTo>
                  <a:lnTo>
                    <a:pt x="356711" y="804698"/>
                  </a:lnTo>
                  <a:close/>
                </a:path>
                <a:path w="368934" h="908050">
                  <a:moveTo>
                    <a:pt x="246097" y="453577"/>
                  </a:moveTo>
                  <a:lnTo>
                    <a:pt x="225558" y="454593"/>
                  </a:lnTo>
                  <a:lnTo>
                    <a:pt x="187037" y="468924"/>
                  </a:lnTo>
                  <a:lnTo>
                    <a:pt x="149766" y="483829"/>
                  </a:lnTo>
                  <a:lnTo>
                    <a:pt x="132980" y="486571"/>
                  </a:lnTo>
                  <a:lnTo>
                    <a:pt x="252239" y="486571"/>
                  </a:lnTo>
                  <a:lnTo>
                    <a:pt x="250419" y="469693"/>
                  </a:lnTo>
                  <a:lnTo>
                    <a:pt x="246097" y="453577"/>
                  </a:lnTo>
                  <a:close/>
                </a:path>
              </a:pathLst>
            </a:custGeom>
            <a:solidFill>
              <a:srgbClr val="D5DE22"/>
            </a:solidFill>
          </p:spPr>
          <p:txBody>
            <a:bodyPr wrap="square" lIns="0" tIns="0" rIns="0" bIns="0" rtlCol="0"/>
            <a:lstStyle/>
            <a:p>
              <a:endParaRPr dirty="0"/>
            </a:p>
          </p:txBody>
        </p:sp>
        <p:sp>
          <p:nvSpPr>
            <p:cNvPr id="29" name="object 29"/>
            <p:cNvSpPr/>
            <p:nvPr/>
          </p:nvSpPr>
          <p:spPr>
            <a:xfrm>
              <a:off x="8554975" y="8008373"/>
              <a:ext cx="351790" cy="905510"/>
            </a:xfrm>
            <a:custGeom>
              <a:avLst/>
              <a:gdLst/>
              <a:ahLst/>
              <a:cxnLst/>
              <a:rect l="l" t="t" r="r" b="b"/>
              <a:pathLst>
                <a:path w="351790" h="905509">
                  <a:moveTo>
                    <a:pt x="241804" y="0"/>
                  </a:moveTo>
                  <a:lnTo>
                    <a:pt x="171835" y="12425"/>
                  </a:lnTo>
                  <a:lnTo>
                    <a:pt x="114851" y="24669"/>
                  </a:lnTo>
                  <a:lnTo>
                    <a:pt x="59211" y="39660"/>
                  </a:lnTo>
                  <a:lnTo>
                    <a:pt x="16924" y="56442"/>
                  </a:lnTo>
                  <a:lnTo>
                    <a:pt x="0" y="74060"/>
                  </a:lnTo>
                  <a:lnTo>
                    <a:pt x="934" y="84892"/>
                  </a:lnTo>
                  <a:lnTo>
                    <a:pt x="8041" y="148082"/>
                  </a:lnTo>
                  <a:lnTo>
                    <a:pt x="13770" y="196546"/>
                  </a:lnTo>
                  <a:lnTo>
                    <a:pt x="20655" y="253662"/>
                  </a:lnTo>
                  <a:lnTo>
                    <a:pt x="28473" y="317482"/>
                  </a:lnTo>
                  <a:lnTo>
                    <a:pt x="37002" y="386060"/>
                  </a:lnTo>
                  <a:lnTo>
                    <a:pt x="46022" y="457449"/>
                  </a:lnTo>
                  <a:lnTo>
                    <a:pt x="55309" y="529703"/>
                  </a:lnTo>
                  <a:lnTo>
                    <a:pt x="64643" y="600875"/>
                  </a:lnTo>
                  <a:lnTo>
                    <a:pt x="73802" y="669019"/>
                  </a:lnTo>
                  <a:lnTo>
                    <a:pt x="82563" y="732188"/>
                  </a:lnTo>
                  <a:lnTo>
                    <a:pt x="90706" y="788435"/>
                  </a:lnTo>
                  <a:lnTo>
                    <a:pt x="98009" y="835815"/>
                  </a:lnTo>
                  <a:lnTo>
                    <a:pt x="109205" y="896184"/>
                  </a:lnTo>
                  <a:lnTo>
                    <a:pt x="112656" y="905281"/>
                  </a:lnTo>
                  <a:lnTo>
                    <a:pt x="143335" y="903442"/>
                  </a:lnTo>
                  <a:lnTo>
                    <a:pt x="203548" y="893402"/>
                  </a:lnTo>
                  <a:lnTo>
                    <a:pt x="272317" y="879478"/>
                  </a:lnTo>
                  <a:lnTo>
                    <a:pt x="328668" y="865985"/>
                  </a:lnTo>
                  <a:lnTo>
                    <a:pt x="351622" y="857240"/>
                  </a:lnTo>
                  <a:lnTo>
                    <a:pt x="351233" y="833057"/>
                  </a:lnTo>
                  <a:lnTo>
                    <a:pt x="350703" y="827535"/>
                  </a:lnTo>
                  <a:lnTo>
                    <a:pt x="168392" y="827532"/>
                  </a:lnTo>
                  <a:lnTo>
                    <a:pt x="161988" y="804403"/>
                  </a:lnTo>
                  <a:lnTo>
                    <a:pt x="153272" y="754317"/>
                  </a:lnTo>
                  <a:lnTo>
                    <a:pt x="144032" y="690659"/>
                  </a:lnTo>
                  <a:lnTo>
                    <a:pt x="136051" y="626813"/>
                  </a:lnTo>
                  <a:lnTo>
                    <a:pt x="131116" y="576162"/>
                  </a:lnTo>
                  <a:lnTo>
                    <a:pt x="131011" y="552087"/>
                  </a:lnTo>
                  <a:lnTo>
                    <a:pt x="150493" y="544957"/>
                  </a:lnTo>
                  <a:lnTo>
                    <a:pt x="224612" y="537127"/>
                  </a:lnTo>
                  <a:lnTo>
                    <a:pt x="242474" y="531198"/>
                  </a:lnTo>
                  <a:lnTo>
                    <a:pt x="243987" y="516485"/>
                  </a:lnTo>
                  <a:lnTo>
                    <a:pt x="243809" y="493418"/>
                  </a:lnTo>
                  <a:lnTo>
                    <a:pt x="243021" y="484142"/>
                  </a:lnTo>
                  <a:lnTo>
                    <a:pt x="123996" y="484142"/>
                  </a:lnTo>
                  <a:lnTo>
                    <a:pt x="120463" y="461072"/>
                  </a:lnTo>
                  <a:lnTo>
                    <a:pt x="99492" y="338068"/>
                  </a:lnTo>
                  <a:lnTo>
                    <a:pt x="86947" y="261792"/>
                  </a:lnTo>
                  <a:lnTo>
                    <a:pt x="76292" y="191438"/>
                  </a:lnTo>
                  <a:lnTo>
                    <a:pt x="69973" y="138837"/>
                  </a:lnTo>
                  <a:lnTo>
                    <a:pt x="70437" y="115818"/>
                  </a:lnTo>
                  <a:lnTo>
                    <a:pt x="103440" y="106387"/>
                  </a:lnTo>
                  <a:lnTo>
                    <a:pt x="226526" y="83434"/>
                  </a:lnTo>
                  <a:lnTo>
                    <a:pt x="255259" y="74657"/>
                  </a:lnTo>
                  <a:lnTo>
                    <a:pt x="254561" y="59246"/>
                  </a:lnTo>
                  <a:lnTo>
                    <a:pt x="249780" y="33998"/>
                  </a:lnTo>
                  <a:lnTo>
                    <a:pt x="244374" y="10416"/>
                  </a:lnTo>
                  <a:lnTo>
                    <a:pt x="241804" y="0"/>
                  </a:lnTo>
                  <a:close/>
                </a:path>
                <a:path w="351790" h="905509">
                  <a:moveTo>
                    <a:pt x="340638" y="807106"/>
                  </a:moveTo>
                  <a:lnTo>
                    <a:pt x="310568" y="808180"/>
                  </a:lnTo>
                  <a:lnTo>
                    <a:pt x="197732" y="827532"/>
                  </a:lnTo>
                  <a:lnTo>
                    <a:pt x="168392" y="827535"/>
                  </a:lnTo>
                  <a:lnTo>
                    <a:pt x="350703" y="827535"/>
                  </a:lnTo>
                  <a:lnTo>
                    <a:pt x="349959" y="819773"/>
                  </a:lnTo>
                  <a:lnTo>
                    <a:pt x="346771" y="812689"/>
                  </a:lnTo>
                  <a:lnTo>
                    <a:pt x="340638" y="807106"/>
                  </a:lnTo>
                  <a:close/>
                </a:path>
                <a:path w="351790" h="905509">
                  <a:moveTo>
                    <a:pt x="237856" y="453651"/>
                  </a:moveTo>
                  <a:lnTo>
                    <a:pt x="217271" y="454208"/>
                  </a:lnTo>
                  <a:lnTo>
                    <a:pt x="178429" y="467675"/>
                  </a:lnTo>
                  <a:lnTo>
                    <a:pt x="140835" y="481753"/>
                  </a:lnTo>
                  <a:lnTo>
                    <a:pt x="123996" y="484142"/>
                  </a:lnTo>
                  <a:lnTo>
                    <a:pt x="243021" y="484142"/>
                  </a:lnTo>
                  <a:lnTo>
                    <a:pt x="241808" y="469853"/>
                  </a:lnTo>
                  <a:lnTo>
                    <a:pt x="237856" y="453651"/>
                  </a:lnTo>
                  <a:close/>
                </a:path>
              </a:pathLst>
            </a:custGeom>
            <a:solidFill>
              <a:srgbClr val="D5DE22"/>
            </a:solidFill>
          </p:spPr>
          <p:txBody>
            <a:bodyPr wrap="square" lIns="0" tIns="0" rIns="0" bIns="0" rtlCol="0"/>
            <a:lstStyle/>
            <a:p>
              <a:endParaRPr dirty="0"/>
            </a:p>
          </p:txBody>
        </p:sp>
        <p:sp>
          <p:nvSpPr>
            <p:cNvPr id="30" name="object 30"/>
            <p:cNvSpPr/>
            <p:nvPr/>
          </p:nvSpPr>
          <p:spPr>
            <a:xfrm>
              <a:off x="11211731" y="7696273"/>
              <a:ext cx="304800" cy="879475"/>
            </a:xfrm>
            <a:custGeom>
              <a:avLst/>
              <a:gdLst/>
              <a:ahLst/>
              <a:cxnLst/>
              <a:rect l="l" t="t" r="r" b="b"/>
              <a:pathLst>
                <a:path w="304800" h="879475">
                  <a:moveTo>
                    <a:pt x="156362" y="645377"/>
                  </a:moveTo>
                  <a:lnTo>
                    <a:pt x="80103" y="645377"/>
                  </a:lnTo>
                  <a:lnTo>
                    <a:pt x="96884" y="659812"/>
                  </a:lnTo>
                  <a:lnTo>
                    <a:pt x="129885" y="702092"/>
                  </a:lnTo>
                  <a:lnTo>
                    <a:pt x="170891" y="758703"/>
                  </a:lnTo>
                  <a:lnTo>
                    <a:pt x="211683" y="816125"/>
                  </a:lnTo>
                  <a:lnTo>
                    <a:pt x="244046" y="860843"/>
                  </a:lnTo>
                  <a:lnTo>
                    <a:pt x="259762" y="879339"/>
                  </a:lnTo>
                  <a:lnTo>
                    <a:pt x="269908" y="878942"/>
                  </a:lnTo>
                  <a:lnTo>
                    <a:pt x="283526" y="875555"/>
                  </a:lnTo>
                  <a:lnTo>
                    <a:pt x="296430" y="869846"/>
                  </a:lnTo>
                  <a:lnTo>
                    <a:pt x="304431" y="862481"/>
                  </a:lnTo>
                  <a:lnTo>
                    <a:pt x="276994" y="814986"/>
                  </a:lnTo>
                  <a:lnTo>
                    <a:pt x="211138" y="720831"/>
                  </a:lnTo>
                  <a:lnTo>
                    <a:pt x="156362" y="645377"/>
                  </a:lnTo>
                  <a:close/>
                </a:path>
                <a:path w="304800" h="879475">
                  <a:moveTo>
                    <a:pt x="200216" y="0"/>
                  </a:moveTo>
                  <a:lnTo>
                    <a:pt x="146210" y="1022"/>
                  </a:lnTo>
                  <a:lnTo>
                    <a:pt x="88526" y="15555"/>
                  </a:lnTo>
                  <a:lnTo>
                    <a:pt x="38737" y="35382"/>
                  </a:lnTo>
                  <a:lnTo>
                    <a:pt x="0" y="187229"/>
                  </a:lnTo>
                  <a:lnTo>
                    <a:pt x="761" y="469476"/>
                  </a:lnTo>
                  <a:lnTo>
                    <a:pt x="5231" y="748909"/>
                  </a:lnTo>
                  <a:lnTo>
                    <a:pt x="7938" y="875412"/>
                  </a:lnTo>
                  <a:lnTo>
                    <a:pt x="17001" y="877628"/>
                  </a:lnTo>
                  <a:lnTo>
                    <a:pt x="37955" y="877791"/>
                  </a:lnTo>
                  <a:lnTo>
                    <a:pt x="61441" y="874115"/>
                  </a:lnTo>
                  <a:lnTo>
                    <a:pt x="78103" y="864816"/>
                  </a:lnTo>
                  <a:lnTo>
                    <a:pt x="79788" y="828075"/>
                  </a:lnTo>
                  <a:lnTo>
                    <a:pt x="78113" y="754406"/>
                  </a:lnTo>
                  <a:lnTo>
                    <a:pt x="76934" y="681081"/>
                  </a:lnTo>
                  <a:lnTo>
                    <a:pt x="80103" y="645377"/>
                  </a:lnTo>
                  <a:lnTo>
                    <a:pt x="156362" y="645377"/>
                  </a:lnTo>
                  <a:lnTo>
                    <a:pt x="144227" y="628662"/>
                  </a:lnTo>
                  <a:lnTo>
                    <a:pt x="113620" y="587128"/>
                  </a:lnTo>
                  <a:lnTo>
                    <a:pt x="168647" y="587128"/>
                  </a:lnTo>
                  <a:lnTo>
                    <a:pt x="176697" y="584241"/>
                  </a:lnTo>
                  <a:lnTo>
                    <a:pt x="193401" y="555302"/>
                  </a:lnTo>
                  <a:lnTo>
                    <a:pt x="110678" y="555302"/>
                  </a:lnTo>
                  <a:lnTo>
                    <a:pt x="76386" y="551831"/>
                  </a:lnTo>
                  <a:lnTo>
                    <a:pt x="68027" y="312674"/>
                  </a:lnTo>
                  <a:lnTo>
                    <a:pt x="65432" y="187538"/>
                  </a:lnTo>
                  <a:lnTo>
                    <a:pt x="68772" y="135546"/>
                  </a:lnTo>
                  <a:lnTo>
                    <a:pt x="78218" y="115823"/>
                  </a:lnTo>
                  <a:lnTo>
                    <a:pt x="96819" y="97153"/>
                  </a:lnTo>
                  <a:lnTo>
                    <a:pt x="124056" y="81143"/>
                  </a:lnTo>
                  <a:lnTo>
                    <a:pt x="154938" y="76222"/>
                  </a:lnTo>
                  <a:lnTo>
                    <a:pt x="264500" y="76222"/>
                  </a:lnTo>
                  <a:lnTo>
                    <a:pt x="259067" y="56345"/>
                  </a:lnTo>
                  <a:lnTo>
                    <a:pt x="238967" y="20705"/>
                  </a:lnTo>
                  <a:lnTo>
                    <a:pt x="200216" y="0"/>
                  </a:lnTo>
                  <a:close/>
                </a:path>
                <a:path w="304800" h="879475">
                  <a:moveTo>
                    <a:pt x="168647" y="587128"/>
                  </a:moveTo>
                  <a:lnTo>
                    <a:pt x="113620" y="587128"/>
                  </a:lnTo>
                  <a:lnTo>
                    <a:pt x="152726" y="592838"/>
                  </a:lnTo>
                  <a:lnTo>
                    <a:pt x="168647" y="587128"/>
                  </a:lnTo>
                  <a:close/>
                </a:path>
                <a:path w="304800" h="879475">
                  <a:moveTo>
                    <a:pt x="176540" y="470755"/>
                  </a:moveTo>
                  <a:lnTo>
                    <a:pt x="160230" y="511604"/>
                  </a:lnTo>
                  <a:lnTo>
                    <a:pt x="138451" y="540840"/>
                  </a:lnTo>
                  <a:lnTo>
                    <a:pt x="110678" y="555302"/>
                  </a:lnTo>
                  <a:lnTo>
                    <a:pt x="193401" y="555302"/>
                  </a:lnTo>
                  <a:lnTo>
                    <a:pt x="195393" y="551831"/>
                  </a:lnTo>
                  <a:lnTo>
                    <a:pt x="218601" y="486314"/>
                  </a:lnTo>
                  <a:lnTo>
                    <a:pt x="176540" y="470755"/>
                  </a:lnTo>
                  <a:close/>
                </a:path>
                <a:path w="304800" h="879475">
                  <a:moveTo>
                    <a:pt x="264500" y="76222"/>
                  </a:moveTo>
                  <a:lnTo>
                    <a:pt x="154938" y="76222"/>
                  </a:lnTo>
                  <a:lnTo>
                    <a:pt x="184477" y="90818"/>
                  </a:lnTo>
                  <a:lnTo>
                    <a:pt x="196814" y="113227"/>
                  </a:lnTo>
                  <a:lnTo>
                    <a:pt x="204872" y="149182"/>
                  </a:lnTo>
                  <a:lnTo>
                    <a:pt x="208885" y="195494"/>
                  </a:lnTo>
                  <a:lnTo>
                    <a:pt x="209090" y="248973"/>
                  </a:lnTo>
                  <a:lnTo>
                    <a:pt x="205722" y="306429"/>
                  </a:lnTo>
                  <a:lnTo>
                    <a:pt x="199017" y="364671"/>
                  </a:lnTo>
                  <a:lnTo>
                    <a:pt x="189211" y="420510"/>
                  </a:lnTo>
                  <a:lnTo>
                    <a:pt x="176540" y="470755"/>
                  </a:lnTo>
                  <a:lnTo>
                    <a:pt x="218601" y="486314"/>
                  </a:lnTo>
                  <a:lnTo>
                    <a:pt x="231390" y="442362"/>
                  </a:lnTo>
                  <a:lnTo>
                    <a:pt x="241290" y="404576"/>
                  </a:lnTo>
                  <a:lnTo>
                    <a:pt x="251896" y="359455"/>
                  </a:lnTo>
                  <a:lnTo>
                    <a:pt x="261936" y="309172"/>
                  </a:lnTo>
                  <a:lnTo>
                    <a:pt x="270135" y="255897"/>
                  </a:lnTo>
                  <a:lnTo>
                    <a:pt x="275221" y="201805"/>
                  </a:lnTo>
                  <a:lnTo>
                    <a:pt x="275921" y="149067"/>
                  </a:lnTo>
                  <a:lnTo>
                    <a:pt x="270961" y="99856"/>
                  </a:lnTo>
                  <a:lnTo>
                    <a:pt x="264500" y="76222"/>
                  </a:lnTo>
                  <a:close/>
                </a:path>
              </a:pathLst>
            </a:custGeom>
            <a:solidFill>
              <a:srgbClr val="D5DE22"/>
            </a:solidFill>
          </p:spPr>
          <p:txBody>
            <a:bodyPr wrap="square" lIns="0" tIns="0" rIns="0" bIns="0" rtlCol="0"/>
            <a:lstStyle/>
            <a:p>
              <a:endParaRPr dirty="0"/>
            </a:p>
          </p:txBody>
        </p:sp>
        <p:sp>
          <p:nvSpPr>
            <p:cNvPr id="31" name="object 31"/>
            <p:cNvSpPr/>
            <p:nvPr/>
          </p:nvSpPr>
          <p:spPr>
            <a:xfrm>
              <a:off x="9604806" y="7780652"/>
              <a:ext cx="368935" cy="880744"/>
            </a:xfrm>
            <a:custGeom>
              <a:avLst/>
              <a:gdLst/>
              <a:ahLst/>
              <a:cxnLst/>
              <a:rect l="l" t="t" r="r" b="b"/>
              <a:pathLst>
                <a:path w="368934" h="880745">
                  <a:moveTo>
                    <a:pt x="31131" y="0"/>
                  </a:moveTo>
                  <a:lnTo>
                    <a:pt x="7607" y="5792"/>
                  </a:lnTo>
                  <a:lnTo>
                    <a:pt x="0" y="18053"/>
                  </a:lnTo>
                  <a:lnTo>
                    <a:pt x="7912" y="38323"/>
                  </a:lnTo>
                  <a:lnTo>
                    <a:pt x="24221" y="76929"/>
                  </a:lnTo>
                  <a:lnTo>
                    <a:pt x="46604" y="128798"/>
                  </a:lnTo>
                  <a:lnTo>
                    <a:pt x="127050" y="313508"/>
                  </a:lnTo>
                  <a:lnTo>
                    <a:pt x="150389" y="367504"/>
                  </a:lnTo>
                  <a:lnTo>
                    <a:pt x="168279" y="409634"/>
                  </a:lnTo>
                  <a:lnTo>
                    <a:pt x="181415" y="456855"/>
                  </a:lnTo>
                  <a:lnTo>
                    <a:pt x="183752" y="499757"/>
                  </a:lnTo>
                  <a:lnTo>
                    <a:pt x="185456" y="557246"/>
                  </a:lnTo>
                  <a:lnTo>
                    <a:pt x="186673" y="623255"/>
                  </a:lnTo>
                  <a:lnTo>
                    <a:pt x="187552" y="691719"/>
                  </a:lnTo>
                  <a:lnTo>
                    <a:pt x="188239" y="756573"/>
                  </a:lnTo>
                  <a:lnTo>
                    <a:pt x="188881" y="811750"/>
                  </a:lnTo>
                  <a:lnTo>
                    <a:pt x="189627" y="851185"/>
                  </a:lnTo>
                  <a:lnTo>
                    <a:pt x="190622" y="868812"/>
                  </a:lnTo>
                  <a:lnTo>
                    <a:pt x="199462" y="877100"/>
                  </a:lnTo>
                  <a:lnTo>
                    <a:pt x="216232" y="880748"/>
                  </a:lnTo>
                  <a:lnTo>
                    <a:pt x="234320" y="879760"/>
                  </a:lnTo>
                  <a:lnTo>
                    <a:pt x="247112" y="874142"/>
                  </a:lnTo>
                  <a:lnTo>
                    <a:pt x="249845" y="854874"/>
                  </a:lnTo>
                  <a:lnTo>
                    <a:pt x="250468" y="810326"/>
                  </a:lnTo>
                  <a:lnTo>
                    <a:pt x="249520" y="748483"/>
                  </a:lnTo>
                  <a:lnTo>
                    <a:pt x="247539" y="677330"/>
                  </a:lnTo>
                  <a:lnTo>
                    <a:pt x="245062" y="604850"/>
                  </a:lnTo>
                  <a:lnTo>
                    <a:pt x="242627" y="539030"/>
                  </a:lnTo>
                  <a:lnTo>
                    <a:pt x="240772" y="487854"/>
                  </a:lnTo>
                  <a:lnTo>
                    <a:pt x="244452" y="434785"/>
                  </a:lnTo>
                  <a:lnTo>
                    <a:pt x="256292" y="390939"/>
                  </a:lnTo>
                  <a:lnTo>
                    <a:pt x="273433" y="333551"/>
                  </a:lnTo>
                  <a:lnTo>
                    <a:pt x="273844" y="332232"/>
                  </a:lnTo>
                  <a:lnTo>
                    <a:pt x="206485" y="332232"/>
                  </a:lnTo>
                  <a:lnTo>
                    <a:pt x="175646" y="268403"/>
                  </a:lnTo>
                  <a:lnTo>
                    <a:pt x="150760" y="207887"/>
                  </a:lnTo>
                  <a:lnTo>
                    <a:pt x="124248" y="141366"/>
                  </a:lnTo>
                  <a:lnTo>
                    <a:pt x="99893" y="79292"/>
                  </a:lnTo>
                  <a:lnTo>
                    <a:pt x="81370" y="31852"/>
                  </a:lnTo>
                  <a:lnTo>
                    <a:pt x="72353" y="9236"/>
                  </a:lnTo>
                  <a:lnTo>
                    <a:pt x="57177" y="1029"/>
                  </a:lnTo>
                  <a:lnTo>
                    <a:pt x="31131" y="0"/>
                  </a:lnTo>
                  <a:close/>
                </a:path>
                <a:path w="368934" h="880745">
                  <a:moveTo>
                    <a:pt x="316012" y="16233"/>
                  </a:moveTo>
                  <a:lnTo>
                    <a:pt x="278274" y="82812"/>
                  </a:lnTo>
                  <a:lnTo>
                    <a:pt x="261938" y="144865"/>
                  </a:lnTo>
                  <a:lnTo>
                    <a:pt x="244614" y="211919"/>
                  </a:lnTo>
                  <a:lnTo>
                    <a:pt x="228280" y="272889"/>
                  </a:lnTo>
                  <a:lnTo>
                    <a:pt x="214911" y="316688"/>
                  </a:lnTo>
                  <a:lnTo>
                    <a:pt x="206485" y="332232"/>
                  </a:lnTo>
                  <a:lnTo>
                    <a:pt x="273844" y="332232"/>
                  </a:lnTo>
                  <a:lnTo>
                    <a:pt x="293755" y="268403"/>
                  </a:lnTo>
                  <a:lnTo>
                    <a:pt x="315137" y="201278"/>
                  </a:lnTo>
                  <a:lnTo>
                    <a:pt x="335459" y="137958"/>
                  </a:lnTo>
                  <a:lnTo>
                    <a:pt x="352600" y="84225"/>
                  </a:lnTo>
                  <a:lnTo>
                    <a:pt x="364440" y="45861"/>
                  </a:lnTo>
                  <a:lnTo>
                    <a:pt x="368857" y="28649"/>
                  </a:lnTo>
                  <a:lnTo>
                    <a:pt x="359840" y="20538"/>
                  </a:lnTo>
                  <a:lnTo>
                    <a:pt x="339079" y="16731"/>
                  </a:lnTo>
                  <a:lnTo>
                    <a:pt x="316012" y="16233"/>
                  </a:lnTo>
                  <a:close/>
                </a:path>
              </a:pathLst>
            </a:custGeom>
            <a:solidFill>
              <a:srgbClr val="D5DE22"/>
            </a:solidFill>
          </p:spPr>
          <p:txBody>
            <a:bodyPr wrap="square" lIns="0" tIns="0" rIns="0" bIns="0" rtlCol="0"/>
            <a:lstStyle/>
            <a:p>
              <a:endParaRPr dirty="0"/>
            </a:p>
          </p:txBody>
        </p:sp>
        <p:sp>
          <p:nvSpPr>
            <p:cNvPr id="32" name="object 32"/>
            <p:cNvSpPr/>
            <p:nvPr/>
          </p:nvSpPr>
          <p:spPr>
            <a:xfrm>
              <a:off x="10421404" y="7626235"/>
              <a:ext cx="278765" cy="890269"/>
            </a:xfrm>
            <a:custGeom>
              <a:avLst/>
              <a:gdLst/>
              <a:ahLst/>
              <a:cxnLst/>
              <a:rect l="l" t="t" r="r" b="b"/>
              <a:pathLst>
                <a:path w="278765" h="890270">
                  <a:moveTo>
                    <a:pt x="72093" y="0"/>
                  </a:moveTo>
                  <a:lnTo>
                    <a:pt x="45587" y="2844"/>
                  </a:lnTo>
                  <a:lnTo>
                    <a:pt x="341" y="13636"/>
                  </a:lnTo>
                  <a:lnTo>
                    <a:pt x="0" y="140496"/>
                  </a:lnTo>
                  <a:lnTo>
                    <a:pt x="4" y="202187"/>
                  </a:lnTo>
                  <a:lnTo>
                    <a:pt x="114" y="444114"/>
                  </a:lnTo>
                  <a:lnTo>
                    <a:pt x="2572" y="742671"/>
                  </a:lnTo>
                  <a:lnTo>
                    <a:pt x="9178" y="883850"/>
                  </a:lnTo>
                  <a:lnTo>
                    <a:pt x="99465" y="889822"/>
                  </a:lnTo>
                  <a:lnTo>
                    <a:pt x="169810" y="888576"/>
                  </a:lnTo>
                  <a:lnTo>
                    <a:pt x="256260" y="885651"/>
                  </a:lnTo>
                  <a:lnTo>
                    <a:pt x="263642" y="874974"/>
                  </a:lnTo>
                  <a:lnTo>
                    <a:pt x="272435" y="850823"/>
                  </a:lnTo>
                  <a:lnTo>
                    <a:pt x="278576" y="825018"/>
                  </a:lnTo>
                  <a:lnTo>
                    <a:pt x="278542" y="824060"/>
                  </a:lnTo>
                  <a:lnTo>
                    <a:pt x="122452" y="824060"/>
                  </a:lnTo>
                  <a:lnTo>
                    <a:pt x="90401" y="823852"/>
                  </a:lnTo>
                  <a:lnTo>
                    <a:pt x="87396" y="746663"/>
                  </a:lnTo>
                  <a:lnTo>
                    <a:pt x="87112" y="694911"/>
                  </a:lnTo>
                  <a:lnTo>
                    <a:pt x="87087" y="633943"/>
                  </a:lnTo>
                  <a:lnTo>
                    <a:pt x="87261" y="566039"/>
                  </a:lnTo>
                  <a:lnTo>
                    <a:pt x="87576" y="493476"/>
                  </a:lnTo>
                  <a:lnTo>
                    <a:pt x="88761" y="270609"/>
                  </a:lnTo>
                  <a:lnTo>
                    <a:pt x="89038" y="202187"/>
                  </a:lnTo>
                  <a:lnTo>
                    <a:pt x="89057" y="87813"/>
                  </a:lnTo>
                  <a:lnTo>
                    <a:pt x="88679" y="46415"/>
                  </a:lnTo>
                  <a:lnTo>
                    <a:pt x="87964" y="18581"/>
                  </a:lnTo>
                  <a:lnTo>
                    <a:pt x="86851" y="6589"/>
                  </a:lnTo>
                  <a:lnTo>
                    <a:pt x="72093" y="0"/>
                  </a:lnTo>
                  <a:close/>
                </a:path>
                <a:path w="278765" h="890270">
                  <a:moveTo>
                    <a:pt x="246964" y="809155"/>
                  </a:moveTo>
                  <a:lnTo>
                    <a:pt x="122452" y="824060"/>
                  </a:lnTo>
                  <a:lnTo>
                    <a:pt x="278542" y="824060"/>
                  </a:lnTo>
                  <a:lnTo>
                    <a:pt x="278008" y="809381"/>
                  </a:lnTo>
                  <a:lnTo>
                    <a:pt x="246964" y="809155"/>
                  </a:lnTo>
                  <a:close/>
                </a:path>
              </a:pathLst>
            </a:custGeom>
            <a:solidFill>
              <a:srgbClr val="D5DE22"/>
            </a:solidFill>
          </p:spPr>
          <p:txBody>
            <a:bodyPr wrap="square" lIns="0" tIns="0" rIns="0" bIns="0" rtlCol="0"/>
            <a:lstStyle/>
            <a:p>
              <a:endParaRPr dirty="0"/>
            </a:p>
          </p:txBody>
        </p:sp>
        <p:sp>
          <p:nvSpPr>
            <p:cNvPr id="33" name="object 33"/>
            <p:cNvSpPr/>
            <p:nvPr/>
          </p:nvSpPr>
          <p:spPr>
            <a:xfrm>
              <a:off x="8928272" y="7903718"/>
              <a:ext cx="326390" cy="905510"/>
            </a:xfrm>
            <a:custGeom>
              <a:avLst/>
              <a:gdLst/>
              <a:ahLst/>
              <a:cxnLst/>
              <a:rect l="l" t="t" r="r" b="b"/>
              <a:pathLst>
                <a:path w="326390" h="905509">
                  <a:moveTo>
                    <a:pt x="99138" y="392740"/>
                  </a:moveTo>
                  <a:lnTo>
                    <a:pt x="32606" y="400447"/>
                  </a:lnTo>
                  <a:lnTo>
                    <a:pt x="39973" y="469621"/>
                  </a:lnTo>
                  <a:lnTo>
                    <a:pt x="47520" y="539409"/>
                  </a:lnTo>
                  <a:lnTo>
                    <a:pt x="55079" y="607994"/>
                  </a:lnTo>
                  <a:lnTo>
                    <a:pt x="62483" y="673561"/>
                  </a:lnTo>
                  <a:lnTo>
                    <a:pt x="69565" y="734296"/>
                  </a:lnTo>
                  <a:lnTo>
                    <a:pt x="76158" y="788382"/>
                  </a:lnTo>
                  <a:lnTo>
                    <a:pt x="82094" y="834005"/>
                  </a:lnTo>
                  <a:lnTo>
                    <a:pt x="91327" y="892599"/>
                  </a:lnTo>
                  <a:lnTo>
                    <a:pt x="109786" y="905254"/>
                  </a:lnTo>
                  <a:lnTo>
                    <a:pt x="140675" y="904784"/>
                  </a:lnTo>
                  <a:lnTo>
                    <a:pt x="180975" y="898292"/>
                  </a:lnTo>
                  <a:lnTo>
                    <a:pt x="224708" y="883539"/>
                  </a:lnTo>
                  <a:lnTo>
                    <a:pt x="265894" y="858287"/>
                  </a:lnTo>
                  <a:lnTo>
                    <a:pt x="298552" y="820299"/>
                  </a:lnTo>
                  <a:lnTo>
                    <a:pt x="299894" y="816382"/>
                  </a:lnTo>
                  <a:lnTo>
                    <a:pt x="169555" y="816382"/>
                  </a:lnTo>
                  <a:lnTo>
                    <a:pt x="162095" y="777904"/>
                  </a:lnTo>
                  <a:lnTo>
                    <a:pt x="143794" y="678471"/>
                  </a:lnTo>
                  <a:lnTo>
                    <a:pt x="120769" y="542083"/>
                  </a:lnTo>
                  <a:lnTo>
                    <a:pt x="99138" y="392740"/>
                  </a:lnTo>
                  <a:close/>
                </a:path>
                <a:path w="326390" h="905509">
                  <a:moveTo>
                    <a:pt x="269693" y="92138"/>
                  </a:moveTo>
                  <a:lnTo>
                    <a:pt x="130163" y="92138"/>
                  </a:lnTo>
                  <a:lnTo>
                    <a:pt x="169733" y="96708"/>
                  </a:lnTo>
                  <a:lnTo>
                    <a:pt x="180907" y="108385"/>
                  </a:lnTo>
                  <a:lnTo>
                    <a:pt x="202924" y="165100"/>
                  </a:lnTo>
                  <a:lnTo>
                    <a:pt x="212942" y="207056"/>
                  </a:lnTo>
                  <a:lnTo>
                    <a:pt x="221868" y="256508"/>
                  </a:lnTo>
                  <a:lnTo>
                    <a:pt x="229291" y="311915"/>
                  </a:lnTo>
                  <a:lnTo>
                    <a:pt x="234833" y="371883"/>
                  </a:lnTo>
                  <a:lnTo>
                    <a:pt x="238118" y="435016"/>
                  </a:lnTo>
                  <a:lnTo>
                    <a:pt x="238770" y="499919"/>
                  </a:lnTo>
                  <a:lnTo>
                    <a:pt x="236411" y="565196"/>
                  </a:lnTo>
                  <a:lnTo>
                    <a:pt x="232059" y="635317"/>
                  </a:lnTo>
                  <a:lnTo>
                    <a:pt x="226265" y="694234"/>
                  </a:lnTo>
                  <a:lnTo>
                    <a:pt x="215963" y="743208"/>
                  </a:lnTo>
                  <a:lnTo>
                    <a:pt x="198082" y="783504"/>
                  </a:lnTo>
                  <a:lnTo>
                    <a:pt x="169555" y="816382"/>
                  </a:lnTo>
                  <a:lnTo>
                    <a:pt x="299894" y="816382"/>
                  </a:lnTo>
                  <a:lnTo>
                    <a:pt x="316702" y="767336"/>
                  </a:lnTo>
                  <a:lnTo>
                    <a:pt x="322177" y="708156"/>
                  </a:lnTo>
                  <a:lnTo>
                    <a:pt x="324201" y="667515"/>
                  </a:lnTo>
                  <a:lnTo>
                    <a:pt x="325549" y="621042"/>
                  </a:lnTo>
                  <a:lnTo>
                    <a:pt x="326070" y="569891"/>
                  </a:lnTo>
                  <a:lnTo>
                    <a:pt x="325614" y="515216"/>
                  </a:lnTo>
                  <a:lnTo>
                    <a:pt x="324031" y="458169"/>
                  </a:lnTo>
                  <a:lnTo>
                    <a:pt x="321170" y="399902"/>
                  </a:lnTo>
                  <a:lnTo>
                    <a:pt x="316880" y="341569"/>
                  </a:lnTo>
                  <a:lnTo>
                    <a:pt x="311011" y="284323"/>
                  </a:lnTo>
                  <a:lnTo>
                    <a:pt x="303414" y="229316"/>
                  </a:lnTo>
                  <a:lnTo>
                    <a:pt x="293937" y="177702"/>
                  </a:lnTo>
                  <a:lnTo>
                    <a:pt x="282429" y="130633"/>
                  </a:lnTo>
                  <a:lnTo>
                    <a:pt x="269693" y="92138"/>
                  </a:lnTo>
                  <a:close/>
                </a:path>
                <a:path w="326390" h="905509">
                  <a:moveTo>
                    <a:pt x="100671" y="0"/>
                  </a:moveTo>
                  <a:lnTo>
                    <a:pt x="51463" y="7100"/>
                  </a:lnTo>
                  <a:lnTo>
                    <a:pt x="23817" y="32660"/>
                  </a:lnTo>
                  <a:lnTo>
                    <a:pt x="0" y="84216"/>
                  </a:lnTo>
                  <a:lnTo>
                    <a:pt x="9592" y="178850"/>
                  </a:lnTo>
                  <a:lnTo>
                    <a:pt x="19962" y="279620"/>
                  </a:lnTo>
                  <a:lnTo>
                    <a:pt x="32606" y="400447"/>
                  </a:lnTo>
                  <a:lnTo>
                    <a:pt x="99138" y="392740"/>
                  </a:lnTo>
                  <a:lnTo>
                    <a:pt x="90133" y="320649"/>
                  </a:lnTo>
                  <a:lnTo>
                    <a:pt x="82587" y="256358"/>
                  </a:lnTo>
                  <a:lnTo>
                    <a:pt x="77036" y="203349"/>
                  </a:lnTo>
                  <a:lnTo>
                    <a:pt x="74019" y="165100"/>
                  </a:lnTo>
                  <a:lnTo>
                    <a:pt x="74071" y="145094"/>
                  </a:lnTo>
                  <a:lnTo>
                    <a:pt x="80810" y="133490"/>
                  </a:lnTo>
                  <a:lnTo>
                    <a:pt x="100015" y="110118"/>
                  </a:lnTo>
                  <a:lnTo>
                    <a:pt x="130163" y="92138"/>
                  </a:lnTo>
                  <a:lnTo>
                    <a:pt x="269693" y="92138"/>
                  </a:lnTo>
                  <a:lnTo>
                    <a:pt x="268742" y="89263"/>
                  </a:lnTo>
                  <a:lnTo>
                    <a:pt x="252723" y="54743"/>
                  </a:lnTo>
                  <a:lnTo>
                    <a:pt x="234223" y="28228"/>
                  </a:lnTo>
                  <a:lnTo>
                    <a:pt x="213091" y="10869"/>
                  </a:lnTo>
                  <a:lnTo>
                    <a:pt x="189177" y="3820"/>
                  </a:lnTo>
                  <a:lnTo>
                    <a:pt x="100671" y="0"/>
                  </a:lnTo>
                  <a:close/>
                </a:path>
              </a:pathLst>
            </a:custGeom>
            <a:solidFill>
              <a:srgbClr val="D5DE22"/>
            </a:solidFill>
          </p:spPr>
          <p:txBody>
            <a:bodyPr wrap="square" lIns="0" tIns="0" rIns="0" bIns="0" rtlCol="0"/>
            <a:lstStyle/>
            <a:p>
              <a:endParaRPr dirty="0"/>
            </a:p>
          </p:txBody>
        </p:sp>
        <p:sp>
          <p:nvSpPr>
            <p:cNvPr id="34" name="object 34"/>
            <p:cNvSpPr/>
            <p:nvPr/>
          </p:nvSpPr>
          <p:spPr>
            <a:xfrm>
              <a:off x="8012907" y="8163522"/>
              <a:ext cx="329565" cy="909319"/>
            </a:xfrm>
            <a:custGeom>
              <a:avLst/>
              <a:gdLst/>
              <a:ahLst/>
              <a:cxnLst/>
              <a:rect l="l" t="t" r="r" b="b"/>
              <a:pathLst>
                <a:path w="329565" h="909320">
                  <a:moveTo>
                    <a:pt x="52515" y="0"/>
                  </a:moveTo>
                  <a:lnTo>
                    <a:pt x="30832" y="3652"/>
                  </a:lnTo>
                  <a:lnTo>
                    <a:pt x="10879" y="14004"/>
                  </a:lnTo>
                  <a:lnTo>
                    <a:pt x="0" y="24793"/>
                  </a:lnTo>
                  <a:lnTo>
                    <a:pt x="39637" y="159413"/>
                  </a:lnTo>
                  <a:lnTo>
                    <a:pt x="128979" y="457171"/>
                  </a:lnTo>
                  <a:lnTo>
                    <a:pt x="223666" y="758917"/>
                  </a:lnTo>
                  <a:lnTo>
                    <a:pt x="279342" y="905499"/>
                  </a:lnTo>
                  <a:lnTo>
                    <a:pt x="289914" y="909004"/>
                  </a:lnTo>
                  <a:lnTo>
                    <a:pt x="304205" y="908617"/>
                  </a:lnTo>
                  <a:lnTo>
                    <a:pt x="318527" y="904810"/>
                  </a:lnTo>
                  <a:lnTo>
                    <a:pt x="329194" y="898054"/>
                  </a:lnTo>
                  <a:lnTo>
                    <a:pt x="328419" y="888606"/>
                  </a:lnTo>
                  <a:lnTo>
                    <a:pt x="313787" y="829135"/>
                  </a:lnTo>
                  <a:lnTo>
                    <a:pt x="301029" y="782643"/>
                  </a:lnTo>
                  <a:lnTo>
                    <a:pt x="285376" y="727334"/>
                  </a:lnTo>
                  <a:lnTo>
                    <a:pt x="267378" y="664974"/>
                  </a:lnTo>
                  <a:lnTo>
                    <a:pt x="247584" y="597328"/>
                  </a:lnTo>
                  <a:lnTo>
                    <a:pt x="226545" y="526162"/>
                  </a:lnTo>
                  <a:lnTo>
                    <a:pt x="204810" y="453241"/>
                  </a:lnTo>
                  <a:lnTo>
                    <a:pt x="182929" y="380330"/>
                  </a:lnTo>
                  <a:lnTo>
                    <a:pt x="161451" y="309197"/>
                  </a:lnTo>
                  <a:lnTo>
                    <a:pt x="140926" y="241605"/>
                  </a:lnTo>
                  <a:lnTo>
                    <a:pt x="121905" y="179321"/>
                  </a:lnTo>
                  <a:lnTo>
                    <a:pt x="104936" y="124110"/>
                  </a:lnTo>
                  <a:lnTo>
                    <a:pt x="90570" y="77737"/>
                  </a:lnTo>
                  <a:lnTo>
                    <a:pt x="71844" y="18570"/>
                  </a:lnTo>
                  <a:lnTo>
                    <a:pt x="52515" y="0"/>
                  </a:lnTo>
                  <a:close/>
                </a:path>
              </a:pathLst>
            </a:custGeom>
            <a:solidFill>
              <a:srgbClr val="D5DE22"/>
            </a:solidFill>
          </p:spPr>
          <p:txBody>
            <a:bodyPr wrap="square" lIns="0" tIns="0" rIns="0" bIns="0" rtlCol="0"/>
            <a:lstStyle/>
            <a:p>
              <a:endParaRPr dirty="0"/>
            </a:p>
          </p:txBody>
        </p:sp>
        <p:sp>
          <p:nvSpPr>
            <p:cNvPr id="35" name="object 35"/>
            <p:cNvSpPr/>
            <p:nvPr/>
          </p:nvSpPr>
          <p:spPr>
            <a:xfrm>
              <a:off x="8208870" y="8103830"/>
              <a:ext cx="342900" cy="910590"/>
            </a:xfrm>
            <a:custGeom>
              <a:avLst/>
              <a:gdLst/>
              <a:ahLst/>
              <a:cxnLst/>
              <a:rect l="l" t="t" r="r" b="b"/>
              <a:pathLst>
                <a:path w="342900" h="910590">
                  <a:moveTo>
                    <a:pt x="63102" y="0"/>
                  </a:moveTo>
                  <a:lnTo>
                    <a:pt x="37408" y="4804"/>
                  </a:lnTo>
                  <a:lnTo>
                    <a:pt x="13389" y="16324"/>
                  </a:lnTo>
                  <a:lnTo>
                    <a:pt x="0" y="27828"/>
                  </a:lnTo>
                  <a:lnTo>
                    <a:pt x="39777" y="162408"/>
                  </a:lnTo>
                  <a:lnTo>
                    <a:pt x="129714" y="459995"/>
                  </a:lnTo>
                  <a:lnTo>
                    <a:pt x="225716" y="761355"/>
                  </a:lnTo>
                  <a:lnTo>
                    <a:pt x="283687" y="907256"/>
                  </a:lnTo>
                  <a:lnTo>
                    <a:pt x="295943" y="910286"/>
                  </a:lnTo>
                  <a:lnTo>
                    <a:pt x="312792" y="909161"/>
                  </a:lnTo>
                  <a:lnTo>
                    <a:pt x="329848" y="904554"/>
                  </a:lnTo>
                  <a:lnTo>
                    <a:pt x="342722" y="897142"/>
                  </a:lnTo>
                  <a:lnTo>
                    <a:pt x="342290" y="887601"/>
                  </a:lnTo>
                  <a:lnTo>
                    <a:pt x="328109" y="828008"/>
                  </a:lnTo>
                  <a:lnTo>
                    <a:pt x="315473" y="781485"/>
                  </a:lnTo>
                  <a:lnTo>
                    <a:pt x="299882" y="726161"/>
                  </a:lnTo>
                  <a:lnTo>
                    <a:pt x="281892" y="663801"/>
                  </a:lnTo>
                  <a:lnTo>
                    <a:pt x="262060" y="596168"/>
                  </a:lnTo>
                  <a:lnTo>
                    <a:pt x="240942" y="525026"/>
                  </a:lnTo>
                  <a:lnTo>
                    <a:pt x="219096" y="452139"/>
                  </a:lnTo>
                  <a:lnTo>
                    <a:pt x="197078" y="379271"/>
                  </a:lnTo>
                  <a:lnTo>
                    <a:pt x="175444" y="308185"/>
                  </a:lnTo>
                  <a:lnTo>
                    <a:pt x="154750" y="240646"/>
                  </a:lnTo>
                  <a:lnTo>
                    <a:pt x="135554" y="178416"/>
                  </a:lnTo>
                  <a:lnTo>
                    <a:pt x="118412" y="123260"/>
                  </a:lnTo>
                  <a:lnTo>
                    <a:pt x="103881" y="76941"/>
                  </a:lnTo>
                  <a:lnTo>
                    <a:pt x="84876" y="17870"/>
                  </a:lnTo>
                  <a:lnTo>
                    <a:pt x="63102" y="0"/>
                  </a:lnTo>
                  <a:close/>
                </a:path>
              </a:pathLst>
            </a:custGeom>
            <a:solidFill>
              <a:srgbClr val="D5DE22"/>
            </a:solidFill>
          </p:spPr>
          <p:txBody>
            <a:bodyPr wrap="square" lIns="0" tIns="0" rIns="0" bIns="0" rtlCol="0"/>
            <a:lstStyle/>
            <a:p>
              <a:endParaRPr dirty="0"/>
            </a:p>
          </p:txBody>
        </p:sp>
        <p:sp>
          <p:nvSpPr>
            <p:cNvPr id="36" name="object 36"/>
            <p:cNvSpPr/>
            <p:nvPr/>
          </p:nvSpPr>
          <p:spPr>
            <a:xfrm>
              <a:off x="8212137" y="8637663"/>
              <a:ext cx="202287" cy="103012"/>
            </a:xfrm>
            <a:prstGeom prst="rect">
              <a:avLst/>
            </a:prstGeom>
            <a:blipFill>
              <a:blip r:embed="rId9" cstate="print"/>
              <a:stretch>
                <a:fillRect/>
              </a:stretch>
            </a:blipFill>
          </p:spPr>
          <p:txBody>
            <a:bodyPr wrap="square" lIns="0" tIns="0" rIns="0" bIns="0" rtlCol="0"/>
            <a:lstStyle/>
            <a:p>
              <a:endParaRPr dirty="0"/>
            </a:p>
          </p:txBody>
        </p:sp>
        <p:sp>
          <p:nvSpPr>
            <p:cNvPr id="37" name="object 37"/>
            <p:cNvSpPr/>
            <p:nvPr/>
          </p:nvSpPr>
          <p:spPr>
            <a:xfrm>
              <a:off x="10341991" y="5978710"/>
              <a:ext cx="122555" cy="857885"/>
            </a:xfrm>
            <a:custGeom>
              <a:avLst/>
              <a:gdLst/>
              <a:ahLst/>
              <a:cxnLst/>
              <a:rect l="l" t="t" r="r" b="b"/>
              <a:pathLst>
                <a:path w="122554" h="857884">
                  <a:moveTo>
                    <a:pt x="30556" y="0"/>
                  </a:moveTo>
                  <a:lnTo>
                    <a:pt x="5137" y="17358"/>
                  </a:lnTo>
                  <a:lnTo>
                    <a:pt x="0" y="161745"/>
                  </a:lnTo>
                  <a:lnTo>
                    <a:pt x="10258" y="445544"/>
                  </a:lnTo>
                  <a:lnTo>
                    <a:pt x="24662" y="722832"/>
                  </a:lnTo>
                  <a:lnTo>
                    <a:pt x="31964" y="847689"/>
                  </a:lnTo>
                  <a:lnTo>
                    <a:pt x="45387" y="853831"/>
                  </a:lnTo>
                  <a:lnTo>
                    <a:pt x="67346" y="857509"/>
                  </a:lnTo>
                  <a:lnTo>
                    <a:pt x="89079" y="855406"/>
                  </a:lnTo>
                  <a:lnTo>
                    <a:pt x="103850" y="804081"/>
                  </a:lnTo>
                  <a:lnTo>
                    <a:pt x="105399" y="760638"/>
                  </a:lnTo>
                  <a:lnTo>
                    <a:pt x="107204" y="705155"/>
                  </a:lnTo>
                  <a:lnTo>
                    <a:pt x="109187" y="640294"/>
                  </a:lnTo>
                  <a:lnTo>
                    <a:pt x="111271" y="568718"/>
                  </a:lnTo>
                  <a:lnTo>
                    <a:pt x="113382" y="493088"/>
                  </a:lnTo>
                  <a:lnTo>
                    <a:pt x="115440" y="416068"/>
                  </a:lnTo>
                  <a:lnTo>
                    <a:pt x="117370" y="340318"/>
                  </a:lnTo>
                  <a:lnTo>
                    <a:pt x="119096" y="268500"/>
                  </a:lnTo>
                  <a:lnTo>
                    <a:pt x="120539" y="203278"/>
                  </a:lnTo>
                  <a:lnTo>
                    <a:pt x="121624" y="147312"/>
                  </a:lnTo>
                  <a:lnTo>
                    <a:pt x="122274" y="103265"/>
                  </a:lnTo>
                  <a:lnTo>
                    <a:pt x="122412" y="73800"/>
                  </a:lnTo>
                  <a:lnTo>
                    <a:pt x="121961" y="61577"/>
                  </a:lnTo>
                  <a:lnTo>
                    <a:pt x="99287" y="22681"/>
                  </a:lnTo>
                  <a:lnTo>
                    <a:pt x="65379" y="1965"/>
                  </a:lnTo>
                  <a:lnTo>
                    <a:pt x="30556" y="0"/>
                  </a:lnTo>
                  <a:close/>
                </a:path>
              </a:pathLst>
            </a:custGeom>
            <a:solidFill>
              <a:srgbClr val="EC2C57"/>
            </a:solidFill>
          </p:spPr>
          <p:txBody>
            <a:bodyPr wrap="square" lIns="0" tIns="0" rIns="0" bIns="0" rtlCol="0"/>
            <a:lstStyle/>
            <a:p>
              <a:endParaRPr dirty="0"/>
            </a:p>
          </p:txBody>
        </p:sp>
        <p:sp>
          <p:nvSpPr>
            <p:cNvPr id="38" name="object 38"/>
            <p:cNvSpPr/>
            <p:nvPr/>
          </p:nvSpPr>
          <p:spPr>
            <a:xfrm>
              <a:off x="10351444" y="6859108"/>
              <a:ext cx="110047" cy="97277"/>
            </a:xfrm>
            <a:prstGeom prst="rect">
              <a:avLst/>
            </a:prstGeom>
            <a:blipFill>
              <a:blip r:embed="rId10" cstate="print"/>
              <a:stretch>
                <a:fillRect/>
              </a:stretch>
            </a:blipFill>
          </p:spPr>
          <p:txBody>
            <a:bodyPr wrap="square" lIns="0" tIns="0" rIns="0" bIns="0" rtlCol="0"/>
            <a:lstStyle/>
            <a:p>
              <a:endParaRPr dirty="0"/>
            </a:p>
          </p:txBody>
        </p:sp>
        <p:sp>
          <p:nvSpPr>
            <p:cNvPr id="39" name="object 39"/>
            <p:cNvSpPr/>
            <p:nvPr/>
          </p:nvSpPr>
          <p:spPr>
            <a:xfrm>
              <a:off x="9628701" y="5975989"/>
              <a:ext cx="102235" cy="1020444"/>
            </a:xfrm>
            <a:custGeom>
              <a:avLst/>
              <a:gdLst/>
              <a:ahLst/>
              <a:cxnLst/>
              <a:rect l="l" t="t" r="r" b="b"/>
              <a:pathLst>
                <a:path w="102234" h="1020445">
                  <a:moveTo>
                    <a:pt x="45687" y="0"/>
                  </a:moveTo>
                  <a:lnTo>
                    <a:pt x="17326" y="4740"/>
                  </a:lnTo>
                  <a:lnTo>
                    <a:pt x="0" y="12655"/>
                  </a:lnTo>
                  <a:lnTo>
                    <a:pt x="902" y="164103"/>
                  </a:lnTo>
                  <a:lnTo>
                    <a:pt x="4952" y="499581"/>
                  </a:lnTo>
                  <a:lnTo>
                    <a:pt x="14162" y="840790"/>
                  </a:lnTo>
                  <a:lnTo>
                    <a:pt x="30543" y="1009431"/>
                  </a:lnTo>
                  <a:lnTo>
                    <a:pt x="79255" y="1020414"/>
                  </a:lnTo>
                  <a:lnTo>
                    <a:pt x="94792" y="1016593"/>
                  </a:lnTo>
                  <a:lnTo>
                    <a:pt x="100033" y="953899"/>
                  </a:lnTo>
                  <a:lnTo>
                    <a:pt x="100938" y="910645"/>
                  </a:lnTo>
                  <a:lnTo>
                    <a:pt x="101481" y="858638"/>
                  </a:lnTo>
                  <a:lnTo>
                    <a:pt x="101622" y="734180"/>
                  </a:lnTo>
                  <a:lnTo>
                    <a:pt x="101291" y="664639"/>
                  </a:lnTo>
                  <a:lnTo>
                    <a:pt x="100739" y="592162"/>
                  </a:lnTo>
                  <a:lnTo>
                    <a:pt x="100002" y="518205"/>
                  </a:lnTo>
                  <a:lnTo>
                    <a:pt x="99114" y="444221"/>
                  </a:lnTo>
                  <a:lnTo>
                    <a:pt x="98112" y="371665"/>
                  </a:lnTo>
                  <a:lnTo>
                    <a:pt x="97030" y="301992"/>
                  </a:lnTo>
                  <a:lnTo>
                    <a:pt x="95904" y="236656"/>
                  </a:lnTo>
                  <a:lnTo>
                    <a:pt x="94769" y="177112"/>
                  </a:lnTo>
                  <a:lnTo>
                    <a:pt x="93660" y="124815"/>
                  </a:lnTo>
                  <a:lnTo>
                    <a:pt x="92613" y="81218"/>
                  </a:lnTo>
                  <a:lnTo>
                    <a:pt x="90846" y="25945"/>
                  </a:lnTo>
                  <a:lnTo>
                    <a:pt x="45687" y="0"/>
                  </a:lnTo>
                  <a:close/>
                </a:path>
              </a:pathLst>
            </a:custGeom>
            <a:solidFill>
              <a:srgbClr val="EF667B"/>
            </a:solidFill>
          </p:spPr>
          <p:txBody>
            <a:bodyPr wrap="square" lIns="0" tIns="0" rIns="0" bIns="0" rtlCol="0"/>
            <a:lstStyle/>
            <a:p>
              <a:endParaRPr dirty="0"/>
            </a:p>
          </p:txBody>
        </p:sp>
        <p:sp>
          <p:nvSpPr>
            <p:cNvPr id="40" name="object 40"/>
            <p:cNvSpPr/>
            <p:nvPr/>
          </p:nvSpPr>
          <p:spPr>
            <a:xfrm>
              <a:off x="9087845" y="5960851"/>
              <a:ext cx="389255" cy="974090"/>
            </a:xfrm>
            <a:custGeom>
              <a:avLst/>
              <a:gdLst/>
              <a:ahLst/>
              <a:cxnLst/>
              <a:rect l="l" t="t" r="r" b="b"/>
              <a:pathLst>
                <a:path w="389254" h="974090">
                  <a:moveTo>
                    <a:pt x="219013" y="106303"/>
                  </a:moveTo>
                  <a:lnTo>
                    <a:pt x="128368" y="106303"/>
                  </a:lnTo>
                  <a:lnTo>
                    <a:pt x="153475" y="107079"/>
                  </a:lnTo>
                  <a:lnTo>
                    <a:pt x="154482" y="115960"/>
                  </a:lnTo>
                  <a:lnTo>
                    <a:pt x="154462" y="178910"/>
                  </a:lnTo>
                  <a:lnTo>
                    <a:pt x="153620" y="228774"/>
                  </a:lnTo>
                  <a:lnTo>
                    <a:pt x="152346" y="288093"/>
                  </a:lnTo>
                  <a:lnTo>
                    <a:pt x="150731" y="354764"/>
                  </a:lnTo>
                  <a:lnTo>
                    <a:pt x="148867" y="426683"/>
                  </a:lnTo>
                  <a:lnTo>
                    <a:pt x="146848" y="501747"/>
                  </a:lnTo>
                  <a:lnTo>
                    <a:pt x="142707" y="652899"/>
                  </a:lnTo>
                  <a:lnTo>
                    <a:pt x="140770" y="724781"/>
                  </a:lnTo>
                  <a:lnTo>
                    <a:pt x="139044" y="791395"/>
                  </a:lnTo>
                  <a:lnTo>
                    <a:pt x="137621" y="850639"/>
                  </a:lnTo>
                  <a:lnTo>
                    <a:pt x="136595" y="900409"/>
                  </a:lnTo>
                  <a:lnTo>
                    <a:pt x="136055" y="938603"/>
                  </a:lnTo>
                  <a:lnTo>
                    <a:pt x="136095" y="963117"/>
                  </a:lnTo>
                  <a:lnTo>
                    <a:pt x="136806" y="971848"/>
                  </a:lnTo>
                  <a:lnTo>
                    <a:pt x="159245" y="973797"/>
                  </a:lnTo>
                  <a:lnTo>
                    <a:pt x="180478" y="973266"/>
                  </a:lnTo>
                  <a:lnTo>
                    <a:pt x="212398" y="938858"/>
                  </a:lnTo>
                  <a:lnTo>
                    <a:pt x="215345" y="841520"/>
                  </a:lnTo>
                  <a:lnTo>
                    <a:pt x="217188" y="589102"/>
                  </a:lnTo>
                  <a:lnTo>
                    <a:pt x="219013" y="106303"/>
                  </a:lnTo>
                  <a:close/>
                </a:path>
                <a:path w="389254" h="974090">
                  <a:moveTo>
                    <a:pt x="367341" y="0"/>
                  </a:moveTo>
                  <a:lnTo>
                    <a:pt x="325136" y="1486"/>
                  </a:lnTo>
                  <a:lnTo>
                    <a:pt x="265943" y="5708"/>
                  </a:lnTo>
                  <a:lnTo>
                    <a:pt x="197982" y="11828"/>
                  </a:lnTo>
                  <a:lnTo>
                    <a:pt x="129470" y="19007"/>
                  </a:lnTo>
                  <a:lnTo>
                    <a:pt x="68628" y="26407"/>
                  </a:lnTo>
                  <a:lnTo>
                    <a:pt x="23675" y="33189"/>
                  </a:lnTo>
                  <a:lnTo>
                    <a:pt x="0" y="67774"/>
                  </a:lnTo>
                  <a:lnTo>
                    <a:pt x="2393" y="89598"/>
                  </a:lnTo>
                  <a:lnTo>
                    <a:pt x="12600" y="103110"/>
                  </a:lnTo>
                  <a:lnTo>
                    <a:pt x="41853" y="106949"/>
                  </a:lnTo>
                  <a:lnTo>
                    <a:pt x="85802" y="107136"/>
                  </a:lnTo>
                  <a:lnTo>
                    <a:pt x="128368" y="106303"/>
                  </a:lnTo>
                  <a:lnTo>
                    <a:pt x="219013" y="106303"/>
                  </a:lnTo>
                  <a:lnTo>
                    <a:pt x="219033" y="100891"/>
                  </a:lnTo>
                  <a:lnTo>
                    <a:pt x="283727" y="96111"/>
                  </a:lnTo>
                  <a:lnTo>
                    <a:pt x="331542" y="91333"/>
                  </a:lnTo>
                  <a:lnTo>
                    <a:pt x="363216" y="87659"/>
                  </a:lnTo>
                  <a:lnTo>
                    <a:pt x="379489" y="86189"/>
                  </a:lnTo>
                  <a:lnTo>
                    <a:pt x="386288" y="75798"/>
                  </a:lnTo>
                  <a:lnTo>
                    <a:pt x="389252" y="51469"/>
                  </a:lnTo>
                  <a:lnTo>
                    <a:pt x="388546" y="23476"/>
                  </a:lnTo>
                  <a:lnTo>
                    <a:pt x="384337" y="2087"/>
                  </a:lnTo>
                  <a:lnTo>
                    <a:pt x="367341" y="0"/>
                  </a:lnTo>
                  <a:close/>
                </a:path>
              </a:pathLst>
            </a:custGeom>
            <a:solidFill>
              <a:srgbClr val="EF667B"/>
            </a:solidFill>
          </p:spPr>
          <p:txBody>
            <a:bodyPr wrap="square" lIns="0" tIns="0" rIns="0" bIns="0" rtlCol="0"/>
            <a:lstStyle/>
            <a:p>
              <a:endParaRPr dirty="0"/>
            </a:p>
          </p:txBody>
        </p:sp>
        <p:sp>
          <p:nvSpPr>
            <p:cNvPr id="41" name="object 41"/>
            <p:cNvSpPr/>
            <p:nvPr/>
          </p:nvSpPr>
          <p:spPr>
            <a:xfrm>
              <a:off x="8644815" y="6013854"/>
              <a:ext cx="488950" cy="1035050"/>
            </a:xfrm>
            <a:custGeom>
              <a:avLst/>
              <a:gdLst/>
              <a:ahLst/>
              <a:cxnLst/>
              <a:rect l="l" t="t" r="r" b="b"/>
              <a:pathLst>
                <a:path w="488950" h="1035050">
                  <a:moveTo>
                    <a:pt x="142679" y="0"/>
                  </a:moveTo>
                  <a:lnTo>
                    <a:pt x="76503" y="6107"/>
                  </a:lnTo>
                  <a:lnTo>
                    <a:pt x="44227" y="178829"/>
                  </a:lnTo>
                  <a:lnTo>
                    <a:pt x="24936" y="526797"/>
                  </a:lnTo>
                  <a:lnTo>
                    <a:pt x="7554" y="872169"/>
                  </a:lnTo>
                  <a:lnTo>
                    <a:pt x="0" y="1028684"/>
                  </a:lnTo>
                  <a:lnTo>
                    <a:pt x="18354" y="1032360"/>
                  </a:lnTo>
                  <a:lnTo>
                    <a:pt x="47448" y="1034792"/>
                  </a:lnTo>
                  <a:lnTo>
                    <a:pt x="76833" y="1033638"/>
                  </a:lnTo>
                  <a:lnTo>
                    <a:pt x="101167" y="990252"/>
                  </a:lnTo>
                  <a:lnTo>
                    <a:pt x="103784" y="951712"/>
                  </a:lnTo>
                  <a:lnTo>
                    <a:pt x="106439" y="902267"/>
                  </a:lnTo>
                  <a:lnTo>
                    <a:pt x="109131" y="843928"/>
                  </a:lnTo>
                  <a:lnTo>
                    <a:pt x="111857" y="778710"/>
                  </a:lnTo>
                  <a:lnTo>
                    <a:pt x="114615" y="708625"/>
                  </a:lnTo>
                  <a:lnTo>
                    <a:pt x="120215" y="561909"/>
                  </a:lnTo>
                  <a:lnTo>
                    <a:pt x="123052" y="489305"/>
                  </a:lnTo>
                  <a:lnTo>
                    <a:pt x="125911" y="419886"/>
                  </a:lnTo>
                  <a:lnTo>
                    <a:pt x="128790" y="355668"/>
                  </a:lnTo>
                  <a:lnTo>
                    <a:pt x="131685" y="298663"/>
                  </a:lnTo>
                  <a:lnTo>
                    <a:pt x="134595" y="250883"/>
                  </a:lnTo>
                  <a:lnTo>
                    <a:pt x="140449" y="191056"/>
                  </a:lnTo>
                  <a:lnTo>
                    <a:pt x="143388" y="183035"/>
                  </a:lnTo>
                  <a:lnTo>
                    <a:pt x="232974" y="183035"/>
                  </a:lnTo>
                  <a:lnTo>
                    <a:pt x="220695" y="148972"/>
                  </a:lnTo>
                  <a:lnTo>
                    <a:pt x="202830" y="100151"/>
                  </a:lnTo>
                  <a:lnTo>
                    <a:pt x="187672" y="59631"/>
                  </a:lnTo>
                  <a:lnTo>
                    <a:pt x="167389" y="9027"/>
                  </a:lnTo>
                  <a:lnTo>
                    <a:pt x="163220" y="1711"/>
                  </a:lnTo>
                  <a:lnTo>
                    <a:pt x="142679" y="0"/>
                  </a:lnTo>
                  <a:close/>
                </a:path>
                <a:path w="488950" h="1035050">
                  <a:moveTo>
                    <a:pt x="232974" y="183035"/>
                  </a:moveTo>
                  <a:lnTo>
                    <a:pt x="143388" y="183035"/>
                  </a:lnTo>
                  <a:lnTo>
                    <a:pt x="298453" y="629067"/>
                  </a:lnTo>
                  <a:lnTo>
                    <a:pt x="379649" y="858188"/>
                  </a:lnTo>
                  <a:lnTo>
                    <a:pt x="413531" y="942798"/>
                  </a:lnTo>
                  <a:lnTo>
                    <a:pt x="426657" y="955294"/>
                  </a:lnTo>
                  <a:lnTo>
                    <a:pt x="441622" y="953317"/>
                  </a:lnTo>
                  <a:lnTo>
                    <a:pt x="460129" y="947942"/>
                  </a:lnTo>
                  <a:lnTo>
                    <a:pt x="477345" y="941607"/>
                  </a:lnTo>
                  <a:lnTo>
                    <a:pt x="488435" y="936750"/>
                  </a:lnTo>
                  <a:lnTo>
                    <a:pt x="487329" y="929414"/>
                  </a:lnTo>
                  <a:lnTo>
                    <a:pt x="472205" y="878778"/>
                  </a:lnTo>
                  <a:lnTo>
                    <a:pt x="459143" y="838244"/>
                  </a:lnTo>
                  <a:lnTo>
                    <a:pt x="443052" y="789412"/>
                  </a:lnTo>
                  <a:lnTo>
                    <a:pt x="424410" y="733663"/>
                  </a:lnTo>
                  <a:lnTo>
                    <a:pt x="403694" y="672383"/>
                  </a:lnTo>
                  <a:lnTo>
                    <a:pt x="381384" y="606953"/>
                  </a:lnTo>
                  <a:lnTo>
                    <a:pt x="357956" y="538757"/>
                  </a:lnTo>
                  <a:lnTo>
                    <a:pt x="333889" y="469179"/>
                  </a:lnTo>
                  <a:lnTo>
                    <a:pt x="309660" y="399602"/>
                  </a:lnTo>
                  <a:lnTo>
                    <a:pt x="285749" y="331410"/>
                  </a:lnTo>
                  <a:lnTo>
                    <a:pt x="262632" y="265985"/>
                  </a:lnTo>
                  <a:lnTo>
                    <a:pt x="240788" y="204711"/>
                  </a:lnTo>
                  <a:lnTo>
                    <a:pt x="232974" y="183035"/>
                  </a:lnTo>
                  <a:close/>
                </a:path>
              </a:pathLst>
            </a:custGeom>
            <a:solidFill>
              <a:srgbClr val="EF667B"/>
            </a:solidFill>
          </p:spPr>
          <p:txBody>
            <a:bodyPr wrap="square" lIns="0" tIns="0" rIns="0" bIns="0" rtlCol="0"/>
            <a:lstStyle/>
            <a:p>
              <a:endParaRPr dirty="0"/>
            </a:p>
          </p:txBody>
        </p:sp>
        <p:sp>
          <p:nvSpPr>
            <p:cNvPr id="42" name="object 42"/>
            <p:cNvSpPr/>
            <p:nvPr/>
          </p:nvSpPr>
          <p:spPr>
            <a:xfrm>
              <a:off x="8738676" y="6356038"/>
              <a:ext cx="165314" cy="158883"/>
            </a:xfrm>
            <a:prstGeom prst="rect">
              <a:avLst/>
            </a:prstGeom>
            <a:blipFill>
              <a:blip r:embed="rId11" cstate="print"/>
              <a:stretch>
                <a:fillRect/>
              </a:stretch>
            </a:blipFill>
          </p:spPr>
          <p:txBody>
            <a:bodyPr wrap="square" lIns="0" tIns="0" rIns="0" bIns="0" rtlCol="0"/>
            <a:lstStyle/>
            <a:p>
              <a:endParaRPr dirty="0"/>
            </a:p>
          </p:txBody>
        </p:sp>
        <p:sp>
          <p:nvSpPr>
            <p:cNvPr id="43" name="object 43"/>
            <p:cNvSpPr/>
            <p:nvPr/>
          </p:nvSpPr>
          <p:spPr>
            <a:xfrm>
              <a:off x="7945433" y="5921437"/>
              <a:ext cx="676275" cy="1299210"/>
            </a:xfrm>
            <a:custGeom>
              <a:avLst/>
              <a:gdLst/>
              <a:ahLst/>
              <a:cxnLst/>
              <a:rect l="l" t="t" r="r" b="b"/>
              <a:pathLst>
                <a:path w="676275" h="1299209">
                  <a:moveTo>
                    <a:pt x="80359" y="68156"/>
                  </a:moveTo>
                  <a:lnTo>
                    <a:pt x="47929" y="75827"/>
                  </a:lnTo>
                  <a:lnTo>
                    <a:pt x="17043" y="90924"/>
                  </a:lnTo>
                  <a:lnTo>
                    <a:pt x="0" y="104284"/>
                  </a:lnTo>
                  <a:lnTo>
                    <a:pt x="50310" y="289972"/>
                  </a:lnTo>
                  <a:lnTo>
                    <a:pt x="161462" y="698951"/>
                  </a:lnTo>
                  <a:lnTo>
                    <a:pt x="274074" y="1110112"/>
                  </a:lnTo>
                  <a:lnTo>
                    <a:pt x="327613" y="1298290"/>
                  </a:lnTo>
                  <a:lnTo>
                    <a:pt x="342592" y="1298767"/>
                  </a:lnTo>
                  <a:lnTo>
                    <a:pt x="370128" y="1293449"/>
                  </a:lnTo>
                  <a:lnTo>
                    <a:pt x="397992" y="1286091"/>
                  </a:lnTo>
                  <a:lnTo>
                    <a:pt x="413955" y="1280448"/>
                  </a:lnTo>
                  <a:lnTo>
                    <a:pt x="411877" y="1265480"/>
                  </a:lnTo>
                  <a:lnTo>
                    <a:pt x="401872" y="1227875"/>
                  </a:lnTo>
                  <a:lnTo>
                    <a:pt x="386076" y="1173885"/>
                  </a:lnTo>
                  <a:lnTo>
                    <a:pt x="366627" y="1109764"/>
                  </a:lnTo>
                  <a:lnTo>
                    <a:pt x="345660" y="1041765"/>
                  </a:lnTo>
                  <a:lnTo>
                    <a:pt x="325311" y="976143"/>
                  </a:lnTo>
                  <a:lnTo>
                    <a:pt x="307718" y="919152"/>
                  </a:lnTo>
                  <a:lnTo>
                    <a:pt x="295016" y="877044"/>
                  </a:lnTo>
                  <a:lnTo>
                    <a:pt x="289341" y="856073"/>
                  </a:lnTo>
                  <a:lnTo>
                    <a:pt x="291380" y="847942"/>
                  </a:lnTo>
                  <a:lnTo>
                    <a:pt x="368794" y="847942"/>
                  </a:lnTo>
                  <a:lnTo>
                    <a:pt x="352371" y="828889"/>
                  </a:lnTo>
                  <a:lnTo>
                    <a:pt x="338932" y="811446"/>
                  </a:lnTo>
                  <a:lnTo>
                    <a:pt x="337128" y="797659"/>
                  </a:lnTo>
                  <a:lnTo>
                    <a:pt x="337840" y="768802"/>
                  </a:lnTo>
                  <a:lnTo>
                    <a:pt x="340714" y="727058"/>
                  </a:lnTo>
                  <a:lnTo>
                    <a:pt x="344616" y="683314"/>
                  </a:lnTo>
                  <a:lnTo>
                    <a:pt x="240935" y="683314"/>
                  </a:lnTo>
                  <a:lnTo>
                    <a:pt x="228446" y="636639"/>
                  </a:lnTo>
                  <a:lnTo>
                    <a:pt x="217480" y="587961"/>
                  </a:lnTo>
                  <a:lnTo>
                    <a:pt x="204292" y="527482"/>
                  </a:lnTo>
                  <a:lnTo>
                    <a:pt x="189575" y="459021"/>
                  </a:lnTo>
                  <a:lnTo>
                    <a:pt x="174023" y="386396"/>
                  </a:lnTo>
                  <a:lnTo>
                    <a:pt x="158330" y="313427"/>
                  </a:lnTo>
                  <a:lnTo>
                    <a:pt x="143191" y="243932"/>
                  </a:lnTo>
                  <a:lnTo>
                    <a:pt x="129298" y="181729"/>
                  </a:lnTo>
                  <a:lnTo>
                    <a:pt x="117346" y="130639"/>
                  </a:lnTo>
                  <a:lnTo>
                    <a:pt x="102038" y="77071"/>
                  </a:lnTo>
                  <a:lnTo>
                    <a:pt x="80359" y="68156"/>
                  </a:lnTo>
                  <a:close/>
                </a:path>
                <a:path w="676275" h="1299209">
                  <a:moveTo>
                    <a:pt x="368794" y="847942"/>
                  </a:moveTo>
                  <a:lnTo>
                    <a:pt x="291380" y="847942"/>
                  </a:lnTo>
                  <a:lnTo>
                    <a:pt x="322021" y="884638"/>
                  </a:lnTo>
                  <a:lnTo>
                    <a:pt x="408232" y="1001624"/>
                  </a:lnTo>
                  <a:lnTo>
                    <a:pt x="576977" y="1234365"/>
                  </a:lnTo>
                  <a:lnTo>
                    <a:pt x="597835" y="1230427"/>
                  </a:lnTo>
                  <a:lnTo>
                    <a:pt x="632355" y="1220889"/>
                  </a:lnTo>
                  <a:lnTo>
                    <a:pt x="663894" y="1208226"/>
                  </a:lnTo>
                  <a:lnTo>
                    <a:pt x="675811" y="1194911"/>
                  </a:lnTo>
                  <a:lnTo>
                    <a:pt x="665736" y="1180813"/>
                  </a:lnTo>
                  <a:lnTo>
                    <a:pt x="640666" y="1151292"/>
                  </a:lnTo>
                  <a:lnTo>
                    <a:pt x="604258" y="1110112"/>
                  </a:lnTo>
                  <a:lnTo>
                    <a:pt x="418335" y="904049"/>
                  </a:lnTo>
                  <a:lnTo>
                    <a:pt x="380058" y="861011"/>
                  </a:lnTo>
                  <a:lnTo>
                    <a:pt x="368794" y="847942"/>
                  </a:lnTo>
                  <a:close/>
                </a:path>
                <a:path w="676275" h="1299209">
                  <a:moveTo>
                    <a:pt x="394912" y="0"/>
                  </a:moveTo>
                  <a:lnTo>
                    <a:pt x="340968" y="7283"/>
                  </a:lnTo>
                  <a:lnTo>
                    <a:pt x="312750" y="53082"/>
                  </a:lnTo>
                  <a:lnTo>
                    <a:pt x="306874" y="96238"/>
                  </a:lnTo>
                  <a:lnTo>
                    <a:pt x="300367" y="150943"/>
                  </a:lnTo>
                  <a:lnTo>
                    <a:pt x="293412" y="214242"/>
                  </a:lnTo>
                  <a:lnTo>
                    <a:pt x="286192" y="283182"/>
                  </a:lnTo>
                  <a:lnTo>
                    <a:pt x="278892" y="354810"/>
                  </a:lnTo>
                  <a:lnTo>
                    <a:pt x="271694" y="426170"/>
                  </a:lnTo>
                  <a:lnTo>
                    <a:pt x="264782" y="494309"/>
                  </a:lnTo>
                  <a:lnTo>
                    <a:pt x="258339" y="556275"/>
                  </a:lnTo>
                  <a:lnTo>
                    <a:pt x="252550" y="609111"/>
                  </a:lnTo>
                  <a:lnTo>
                    <a:pt x="247597" y="649866"/>
                  </a:lnTo>
                  <a:lnTo>
                    <a:pt x="240935" y="683314"/>
                  </a:lnTo>
                  <a:lnTo>
                    <a:pt x="344616" y="683314"/>
                  </a:lnTo>
                  <a:lnTo>
                    <a:pt x="351522" y="613636"/>
                  </a:lnTo>
                  <a:lnTo>
                    <a:pt x="358745" y="546324"/>
                  </a:lnTo>
                  <a:lnTo>
                    <a:pt x="366708" y="474854"/>
                  </a:lnTo>
                  <a:lnTo>
                    <a:pt x="375055" y="401408"/>
                  </a:lnTo>
                  <a:lnTo>
                    <a:pt x="383430" y="328168"/>
                  </a:lnTo>
                  <a:lnTo>
                    <a:pt x="391478" y="257318"/>
                  </a:lnTo>
                  <a:lnTo>
                    <a:pt x="398843" y="191040"/>
                  </a:lnTo>
                  <a:lnTo>
                    <a:pt x="405256" y="130639"/>
                  </a:lnTo>
                  <a:lnTo>
                    <a:pt x="410105" y="80926"/>
                  </a:lnTo>
                  <a:lnTo>
                    <a:pt x="413290" y="41456"/>
                  </a:lnTo>
                  <a:lnTo>
                    <a:pt x="414371" y="15287"/>
                  </a:lnTo>
                  <a:lnTo>
                    <a:pt x="412992" y="4602"/>
                  </a:lnTo>
                  <a:lnTo>
                    <a:pt x="394912" y="0"/>
                  </a:lnTo>
                  <a:close/>
                </a:path>
              </a:pathLst>
            </a:custGeom>
            <a:solidFill>
              <a:srgbClr val="EF667B"/>
            </a:solidFill>
          </p:spPr>
          <p:txBody>
            <a:bodyPr wrap="square" lIns="0" tIns="0" rIns="0" bIns="0" rtlCol="0"/>
            <a:lstStyle/>
            <a:p>
              <a:endParaRPr dirty="0"/>
            </a:p>
          </p:txBody>
        </p:sp>
        <p:sp>
          <p:nvSpPr>
            <p:cNvPr id="44" name="object 44"/>
            <p:cNvSpPr/>
            <p:nvPr/>
          </p:nvSpPr>
          <p:spPr>
            <a:xfrm>
              <a:off x="9887790" y="5975946"/>
              <a:ext cx="303530" cy="969010"/>
            </a:xfrm>
            <a:custGeom>
              <a:avLst/>
              <a:gdLst/>
              <a:ahLst/>
              <a:cxnLst/>
              <a:rect l="l" t="t" r="r" b="b"/>
              <a:pathLst>
                <a:path w="303529" h="969009">
                  <a:moveTo>
                    <a:pt x="78480" y="0"/>
                  </a:moveTo>
                  <a:lnTo>
                    <a:pt x="49622" y="3097"/>
                  </a:lnTo>
                  <a:lnTo>
                    <a:pt x="348" y="14876"/>
                  </a:lnTo>
                  <a:lnTo>
                    <a:pt x="53" y="126113"/>
                  </a:lnTo>
                  <a:lnTo>
                    <a:pt x="0" y="244292"/>
                  </a:lnTo>
                  <a:lnTo>
                    <a:pt x="114" y="483643"/>
                  </a:lnTo>
                  <a:lnTo>
                    <a:pt x="2791" y="808759"/>
                  </a:lnTo>
                  <a:lnTo>
                    <a:pt x="9971" y="962501"/>
                  </a:lnTo>
                  <a:lnTo>
                    <a:pt x="42368" y="967859"/>
                  </a:lnTo>
                  <a:lnTo>
                    <a:pt x="108268" y="968969"/>
                  </a:lnTo>
                  <a:lnTo>
                    <a:pt x="184876" y="967588"/>
                  </a:lnTo>
                  <a:lnTo>
                    <a:pt x="279041" y="964376"/>
                  </a:lnTo>
                  <a:lnTo>
                    <a:pt x="287068" y="952761"/>
                  </a:lnTo>
                  <a:lnTo>
                    <a:pt x="296646" y="926487"/>
                  </a:lnTo>
                  <a:lnTo>
                    <a:pt x="303337" y="898406"/>
                  </a:lnTo>
                  <a:lnTo>
                    <a:pt x="303299" y="897392"/>
                  </a:lnTo>
                  <a:lnTo>
                    <a:pt x="133272" y="897392"/>
                  </a:lnTo>
                  <a:lnTo>
                    <a:pt x="98345" y="897142"/>
                  </a:lnTo>
                  <a:lnTo>
                    <a:pt x="95269" y="829203"/>
                  </a:lnTo>
                  <a:lnTo>
                    <a:pt x="94885" y="783151"/>
                  </a:lnTo>
                  <a:lnTo>
                    <a:pt x="94804" y="666389"/>
                  </a:lnTo>
                  <a:lnTo>
                    <a:pt x="95017" y="599165"/>
                  </a:lnTo>
                  <a:lnTo>
                    <a:pt x="95338" y="528368"/>
                  </a:lnTo>
                  <a:lnTo>
                    <a:pt x="96498" y="311959"/>
                  </a:lnTo>
                  <a:lnTo>
                    <a:pt x="96798" y="244292"/>
                  </a:lnTo>
                  <a:lnTo>
                    <a:pt x="96979" y="181762"/>
                  </a:lnTo>
                  <a:lnTo>
                    <a:pt x="96996" y="126113"/>
                  </a:lnTo>
                  <a:lnTo>
                    <a:pt x="96804" y="79085"/>
                  </a:lnTo>
                  <a:lnTo>
                    <a:pt x="96356" y="42423"/>
                  </a:lnTo>
                  <a:lnTo>
                    <a:pt x="95607" y="17866"/>
                  </a:lnTo>
                  <a:lnTo>
                    <a:pt x="94513" y="7159"/>
                  </a:lnTo>
                  <a:lnTo>
                    <a:pt x="78480" y="0"/>
                  </a:lnTo>
                  <a:close/>
                </a:path>
                <a:path w="303529" h="969009">
                  <a:moveTo>
                    <a:pt x="268898" y="881141"/>
                  </a:moveTo>
                  <a:lnTo>
                    <a:pt x="133272" y="897392"/>
                  </a:lnTo>
                  <a:lnTo>
                    <a:pt x="303299" y="897392"/>
                  </a:lnTo>
                  <a:lnTo>
                    <a:pt x="302706" y="881373"/>
                  </a:lnTo>
                  <a:lnTo>
                    <a:pt x="268898" y="881141"/>
                  </a:lnTo>
                  <a:close/>
                </a:path>
              </a:pathLst>
            </a:custGeom>
            <a:solidFill>
              <a:srgbClr val="EF667B"/>
            </a:solidFill>
          </p:spPr>
          <p:txBody>
            <a:bodyPr wrap="square" lIns="0" tIns="0" rIns="0" bIns="0" rtlCol="0"/>
            <a:lstStyle/>
            <a:p>
              <a:endParaRPr dirty="0"/>
            </a:p>
          </p:txBody>
        </p:sp>
        <p:sp>
          <p:nvSpPr>
            <p:cNvPr id="45" name="object 45"/>
            <p:cNvSpPr/>
            <p:nvPr/>
          </p:nvSpPr>
          <p:spPr>
            <a:xfrm>
              <a:off x="10878715" y="6166492"/>
              <a:ext cx="280035" cy="282575"/>
            </a:xfrm>
            <a:custGeom>
              <a:avLst/>
              <a:gdLst/>
              <a:ahLst/>
              <a:cxnLst/>
              <a:rect l="l" t="t" r="r" b="b"/>
              <a:pathLst>
                <a:path w="280034" h="282575">
                  <a:moveTo>
                    <a:pt x="89327" y="0"/>
                  </a:moveTo>
                  <a:lnTo>
                    <a:pt x="89308" y="9268"/>
                  </a:lnTo>
                  <a:lnTo>
                    <a:pt x="89957" y="17117"/>
                  </a:lnTo>
                  <a:lnTo>
                    <a:pt x="90834" y="25673"/>
                  </a:lnTo>
                  <a:lnTo>
                    <a:pt x="91264" y="34218"/>
                  </a:lnTo>
                  <a:lnTo>
                    <a:pt x="88181" y="86286"/>
                  </a:lnTo>
                  <a:lnTo>
                    <a:pt x="38611" y="123964"/>
                  </a:lnTo>
                  <a:lnTo>
                    <a:pt x="10796" y="141251"/>
                  </a:lnTo>
                  <a:lnTo>
                    <a:pt x="0" y="150246"/>
                  </a:lnTo>
                  <a:lnTo>
                    <a:pt x="15997" y="155875"/>
                  </a:lnTo>
                  <a:lnTo>
                    <a:pt x="47516" y="166154"/>
                  </a:lnTo>
                  <a:lnTo>
                    <a:pt x="78329" y="177513"/>
                  </a:lnTo>
                  <a:lnTo>
                    <a:pt x="92206" y="186381"/>
                  </a:lnTo>
                  <a:lnTo>
                    <a:pt x="94714" y="205519"/>
                  </a:lnTo>
                  <a:lnTo>
                    <a:pt x="100871" y="239017"/>
                  </a:lnTo>
                  <a:lnTo>
                    <a:pt x="108630" y="270204"/>
                  </a:lnTo>
                  <a:lnTo>
                    <a:pt x="115944" y="282410"/>
                  </a:lnTo>
                  <a:lnTo>
                    <a:pt x="128876" y="269075"/>
                  </a:lnTo>
                  <a:lnTo>
                    <a:pt x="149491" y="243535"/>
                  </a:lnTo>
                  <a:lnTo>
                    <a:pt x="169743" y="218889"/>
                  </a:lnTo>
                  <a:lnTo>
                    <a:pt x="181586" y="208234"/>
                  </a:lnTo>
                  <a:lnTo>
                    <a:pt x="276771" y="208234"/>
                  </a:lnTo>
                  <a:lnTo>
                    <a:pt x="272432" y="199262"/>
                  </a:lnTo>
                  <a:lnTo>
                    <a:pt x="254202" y="172106"/>
                  </a:lnTo>
                  <a:lnTo>
                    <a:pt x="235802" y="144951"/>
                  </a:lnTo>
                  <a:lnTo>
                    <a:pt x="228192" y="130278"/>
                  </a:lnTo>
                  <a:lnTo>
                    <a:pt x="235454" y="114549"/>
                  </a:lnTo>
                  <a:lnTo>
                    <a:pt x="249327" y="85102"/>
                  </a:lnTo>
                  <a:lnTo>
                    <a:pt x="259058" y="62731"/>
                  </a:lnTo>
                  <a:lnTo>
                    <a:pt x="166382" y="62731"/>
                  </a:lnTo>
                  <a:lnTo>
                    <a:pt x="151921" y="51330"/>
                  </a:lnTo>
                  <a:lnTo>
                    <a:pt x="89327" y="0"/>
                  </a:lnTo>
                  <a:close/>
                </a:path>
                <a:path w="280034" h="282575">
                  <a:moveTo>
                    <a:pt x="276771" y="208234"/>
                  </a:moveTo>
                  <a:lnTo>
                    <a:pt x="181586" y="208234"/>
                  </a:lnTo>
                  <a:lnTo>
                    <a:pt x="199293" y="210324"/>
                  </a:lnTo>
                  <a:lnTo>
                    <a:pt x="231979" y="213585"/>
                  </a:lnTo>
                  <a:lnTo>
                    <a:pt x="263955" y="215596"/>
                  </a:lnTo>
                  <a:lnTo>
                    <a:pt x="279530" y="213941"/>
                  </a:lnTo>
                  <a:lnTo>
                    <a:pt x="276771" y="208234"/>
                  </a:lnTo>
                  <a:close/>
                </a:path>
                <a:path w="280034" h="282575">
                  <a:moveTo>
                    <a:pt x="266190" y="39956"/>
                  </a:moveTo>
                  <a:lnTo>
                    <a:pt x="249781" y="41633"/>
                  </a:lnTo>
                  <a:lnTo>
                    <a:pt x="183846" y="59982"/>
                  </a:lnTo>
                  <a:lnTo>
                    <a:pt x="166382" y="62731"/>
                  </a:lnTo>
                  <a:lnTo>
                    <a:pt x="259058" y="62731"/>
                  </a:lnTo>
                  <a:lnTo>
                    <a:pt x="262132" y="55662"/>
                  </a:lnTo>
                  <a:lnTo>
                    <a:pt x="266190" y="39956"/>
                  </a:lnTo>
                  <a:close/>
                </a:path>
              </a:pathLst>
            </a:custGeom>
            <a:solidFill>
              <a:srgbClr val="FFFFFF"/>
            </a:solidFill>
          </p:spPr>
          <p:txBody>
            <a:bodyPr wrap="square" lIns="0" tIns="0" rIns="0" bIns="0" rtlCol="0"/>
            <a:lstStyle/>
            <a:p>
              <a:endParaRPr dirty="0"/>
            </a:p>
          </p:txBody>
        </p:sp>
        <p:sp>
          <p:nvSpPr>
            <p:cNvPr id="46" name="object 46"/>
            <p:cNvSpPr/>
            <p:nvPr/>
          </p:nvSpPr>
          <p:spPr>
            <a:xfrm>
              <a:off x="10646741" y="6460913"/>
              <a:ext cx="304800" cy="307340"/>
            </a:xfrm>
            <a:custGeom>
              <a:avLst/>
              <a:gdLst/>
              <a:ahLst/>
              <a:cxnLst/>
              <a:rect l="l" t="t" r="r" b="b"/>
              <a:pathLst>
                <a:path w="304800" h="307340">
                  <a:moveTo>
                    <a:pt x="89476" y="0"/>
                  </a:moveTo>
                  <a:lnTo>
                    <a:pt x="89476" y="83358"/>
                  </a:lnTo>
                  <a:lnTo>
                    <a:pt x="33868" y="124128"/>
                  </a:lnTo>
                  <a:lnTo>
                    <a:pt x="6648" y="146396"/>
                  </a:lnTo>
                  <a:lnTo>
                    <a:pt x="0" y="157971"/>
                  </a:lnTo>
                  <a:lnTo>
                    <a:pt x="6106" y="166665"/>
                  </a:lnTo>
                  <a:lnTo>
                    <a:pt x="25427" y="176079"/>
                  </a:lnTo>
                  <a:lnTo>
                    <a:pt x="55450" y="185890"/>
                  </a:lnTo>
                  <a:lnTo>
                    <a:pt x="83832" y="198162"/>
                  </a:lnTo>
                  <a:lnTo>
                    <a:pt x="98229" y="214956"/>
                  </a:lnTo>
                  <a:lnTo>
                    <a:pt x="104212" y="240451"/>
                  </a:lnTo>
                  <a:lnTo>
                    <a:pt x="113057" y="270873"/>
                  </a:lnTo>
                  <a:lnTo>
                    <a:pt x="121072" y="296360"/>
                  </a:lnTo>
                  <a:lnTo>
                    <a:pt x="124563" y="307048"/>
                  </a:lnTo>
                  <a:lnTo>
                    <a:pt x="157885" y="266477"/>
                  </a:lnTo>
                  <a:lnTo>
                    <a:pt x="177215" y="245644"/>
                  </a:lnTo>
                  <a:lnTo>
                    <a:pt x="189954" y="237968"/>
                  </a:lnTo>
                  <a:lnTo>
                    <a:pt x="203503" y="236872"/>
                  </a:lnTo>
                  <a:lnTo>
                    <a:pt x="269033" y="236872"/>
                  </a:lnTo>
                  <a:lnTo>
                    <a:pt x="291728" y="235030"/>
                  </a:lnTo>
                  <a:lnTo>
                    <a:pt x="304411" y="228097"/>
                  </a:lnTo>
                  <a:lnTo>
                    <a:pt x="294884" y="211998"/>
                  </a:lnTo>
                  <a:lnTo>
                    <a:pt x="274249" y="188076"/>
                  </a:lnTo>
                  <a:lnTo>
                    <a:pt x="254428" y="163328"/>
                  </a:lnTo>
                  <a:lnTo>
                    <a:pt x="247345" y="144749"/>
                  </a:lnTo>
                  <a:lnTo>
                    <a:pt x="255384" y="121595"/>
                  </a:lnTo>
                  <a:lnTo>
                    <a:pt x="268772" y="87736"/>
                  </a:lnTo>
                  <a:lnTo>
                    <a:pt x="275899" y="70391"/>
                  </a:lnTo>
                  <a:lnTo>
                    <a:pt x="190646" y="70391"/>
                  </a:lnTo>
                  <a:lnTo>
                    <a:pt x="181609" y="65799"/>
                  </a:lnTo>
                  <a:lnTo>
                    <a:pt x="161651" y="51824"/>
                  </a:lnTo>
                  <a:lnTo>
                    <a:pt x="89476" y="0"/>
                  </a:lnTo>
                  <a:close/>
                </a:path>
                <a:path w="304800" h="307340">
                  <a:moveTo>
                    <a:pt x="269033" y="236872"/>
                  </a:moveTo>
                  <a:lnTo>
                    <a:pt x="203503" y="236872"/>
                  </a:lnTo>
                  <a:lnTo>
                    <a:pt x="228520" y="237355"/>
                  </a:lnTo>
                  <a:lnTo>
                    <a:pt x="262180" y="237428"/>
                  </a:lnTo>
                  <a:lnTo>
                    <a:pt x="269033" y="236872"/>
                  </a:lnTo>
                  <a:close/>
                </a:path>
                <a:path w="304800" h="307340">
                  <a:moveTo>
                    <a:pt x="286894" y="43862"/>
                  </a:moveTo>
                  <a:lnTo>
                    <a:pt x="233418" y="61480"/>
                  </a:lnTo>
                  <a:lnTo>
                    <a:pt x="204625" y="69637"/>
                  </a:lnTo>
                  <a:lnTo>
                    <a:pt x="190646" y="70391"/>
                  </a:lnTo>
                  <a:lnTo>
                    <a:pt x="275899" y="70391"/>
                  </a:lnTo>
                  <a:lnTo>
                    <a:pt x="281334" y="57162"/>
                  </a:lnTo>
                  <a:lnTo>
                    <a:pt x="286894" y="43862"/>
                  </a:lnTo>
                  <a:close/>
                </a:path>
              </a:pathLst>
            </a:custGeom>
            <a:solidFill>
              <a:srgbClr val="FFFFFF"/>
            </a:solidFill>
          </p:spPr>
          <p:txBody>
            <a:bodyPr wrap="square" lIns="0" tIns="0" rIns="0" bIns="0" rtlCol="0"/>
            <a:lstStyle/>
            <a:p>
              <a:endParaRPr dirty="0"/>
            </a:p>
          </p:txBody>
        </p:sp>
        <p:sp>
          <p:nvSpPr>
            <p:cNvPr id="47" name="object 47"/>
            <p:cNvSpPr/>
            <p:nvPr/>
          </p:nvSpPr>
          <p:spPr>
            <a:xfrm>
              <a:off x="11657710" y="7901885"/>
              <a:ext cx="304800" cy="307340"/>
            </a:xfrm>
            <a:custGeom>
              <a:avLst/>
              <a:gdLst/>
              <a:ahLst/>
              <a:cxnLst/>
              <a:rect l="l" t="t" r="r" b="b"/>
              <a:pathLst>
                <a:path w="304800" h="307340">
                  <a:moveTo>
                    <a:pt x="89471" y="0"/>
                  </a:moveTo>
                  <a:lnTo>
                    <a:pt x="89471" y="83358"/>
                  </a:lnTo>
                  <a:lnTo>
                    <a:pt x="33864" y="124116"/>
                  </a:lnTo>
                  <a:lnTo>
                    <a:pt x="6645" y="146379"/>
                  </a:lnTo>
                  <a:lnTo>
                    <a:pt x="0" y="157955"/>
                  </a:lnTo>
                  <a:lnTo>
                    <a:pt x="6112" y="166654"/>
                  </a:lnTo>
                  <a:lnTo>
                    <a:pt x="25437" y="176062"/>
                  </a:lnTo>
                  <a:lnTo>
                    <a:pt x="55458" y="185871"/>
                  </a:lnTo>
                  <a:lnTo>
                    <a:pt x="83840" y="198141"/>
                  </a:lnTo>
                  <a:lnTo>
                    <a:pt x="98246" y="214935"/>
                  </a:lnTo>
                  <a:lnTo>
                    <a:pt x="104220" y="240438"/>
                  </a:lnTo>
                  <a:lnTo>
                    <a:pt x="113066" y="270867"/>
                  </a:lnTo>
                  <a:lnTo>
                    <a:pt x="121085" y="296358"/>
                  </a:lnTo>
                  <a:lnTo>
                    <a:pt x="124580" y="307048"/>
                  </a:lnTo>
                  <a:lnTo>
                    <a:pt x="157895" y="266477"/>
                  </a:lnTo>
                  <a:lnTo>
                    <a:pt x="177221" y="245644"/>
                  </a:lnTo>
                  <a:lnTo>
                    <a:pt x="189956" y="237968"/>
                  </a:lnTo>
                  <a:lnTo>
                    <a:pt x="203499" y="236872"/>
                  </a:lnTo>
                  <a:lnTo>
                    <a:pt x="268998" y="236872"/>
                  </a:lnTo>
                  <a:lnTo>
                    <a:pt x="291744" y="235025"/>
                  </a:lnTo>
                  <a:lnTo>
                    <a:pt x="304428" y="228097"/>
                  </a:lnTo>
                  <a:lnTo>
                    <a:pt x="294897" y="211986"/>
                  </a:lnTo>
                  <a:lnTo>
                    <a:pt x="274255" y="188061"/>
                  </a:lnTo>
                  <a:lnTo>
                    <a:pt x="254427" y="163316"/>
                  </a:lnTo>
                  <a:lnTo>
                    <a:pt x="247341" y="144749"/>
                  </a:lnTo>
                  <a:lnTo>
                    <a:pt x="255389" y="121583"/>
                  </a:lnTo>
                  <a:lnTo>
                    <a:pt x="268776" y="87718"/>
                  </a:lnTo>
                  <a:lnTo>
                    <a:pt x="275897" y="70376"/>
                  </a:lnTo>
                  <a:lnTo>
                    <a:pt x="190646" y="70376"/>
                  </a:lnTo>
                  <a:lnTo>
                    <a:pt x="181615" y="65778"/>
                  </a:lnTo>
                  <a:lnTo>
                    <a:pt x="161651" y="51807"/>
                  </a:lnTo>
                  <a:lnTo>
                    <a:pt x="89471" y="0"/>
                  </a:lnTo>
                  <a:close/>
                </a:path>
                <a:path w="304800" h="307340">
                  <a:moveTo>
                    <a:pt x="268998" y="236872"/>
                  </a:moveTo>
                  <a:lnTo>
                    <a:pt x="203499" y="236872"/>
                  </a:lnTo>
                  <a:lnTo>
                    <a:pt x="228528" y="237353"/>
                  </a:lnTo>
                  <a:lnTo>
                    <a:pt x="262194" y="237424"/>
                  </a:lnTo>
                  <a:lnTo>
                    <a:pt x="268998" y="236872"/>
                  </a:lnTo>
                  <a:close/>
                </a:path>
                <a:path w="304800" h="307340">
                  <a:moveTo>
                    <a:pt x="286889" y="43841"/>
                  </a:moveTo>
                  <a:lnTo>
                    <a:pt x="233413" y="61465"/>
                  </a:lnTo>
                  <a:lnTo>
                    <a:pt x="204622" y="69624"/>
                  </a:lnTo>
                  <a:lnTo>
                    <a:pt x="190646" y="70376"/>
                  </a:lnTo>
                  <a:lnTo>
                    <a:pt x="275897" y="70376"/>
                  </a:lnTo>
                  <a:lnTo>
                    <a:pt x="281333" y="57142"/>
                  </a:lnTo>
                  <a:lnTo>
                    <a:pt x="286889" y="43841"/>
                  </a:lnTo>
                  <a:close/>
                </a:path>
              </a:pathLst>
            </a:custGeom>
            <a:solidFill>
              <a:srgbClr val="FFFFFF"/>
            </a:solidFill>
          </p:spPr>
          <p:txBody>
            <a:bodyPr wrap="square" lIns="0" tIns="0" rIns="0" bIns="0" rtlCol="0"/>
            <a:lstStyle/>
            <a:p>
              <a:endParaRPr dirty="0"/>
            </a:p>
          </p:txBody>
        </p:sp>
        <p:sp>
          <p:nvSpPr>
            <p:cNvPr id="48" name="object 48"/>
            <p:cNvSpPr/>
            <p:nvPr/>
          </p:nvSpPr>
          <p:spPr>
            <a:xfrm>
              <a:off x="10993328" y="6863675"/>
              <a:ext cx="595630" cy="601345"/>
            </a:xfrm>
            <a:custGeom>
              <a:avLst/>
              <a:gdLst/>
              <a:ahLst/>
              <a:cxnLst/>
              <a:rect l="l" t="t" r="r" b="b"/>
              <a:pathLst>
                <a:path w="595629" h="601345">
                  <a:moveTo>
                    <a:pt x="175021" y="0"/>
                  </a:moveTo>
                  <a:lnTo>
                    <a:pt x="175021" y="163063"/>
                  </a:lnTo>
                  <a:lnTo>
                    <a:pt x="66261" y="242838"/>
                  </a:lnTo>
                  <a:lnTo>
                    <a:pt x="13017" y="286415"/>
                  </a:lnTo>
                  <a:lnTo>
                    <a:pt x="0" y="309078"/>
                  </a:lnTo>
                  <a:lnTo>
                    <a:pt x="11917" y="326115"/>
                  </a:lnTo>
                  <a:lnTo>
                    <a:pt x="39712" y="340868"/>
                  </a:lnTo>
                  <a:lnTo>
                    <a:pt x="83999" y="355625"/>
                  </a:lnTo>
                  <a:lnTo>
                    <a:pt x="132415" y="372444"/>
                  </a:lnTo>
                  <a:lnTo>
                    <a:pt x="172601" y="393383"/>
                  </a:lnTo>
                  <a:lnTo>
                    <a:pt x="192194" y="420500"/>
                  </a:lnTo>
                  <a:lnTo>
                    <a:pt x="203865" y="470391"/>
                  </a:lnTo>
                  <a:lnTo>
                    <a:pt x="221160" y="529932"/>
                  </a:lnTo>
                  <a:lnTo>
                    <a:pt x="236843" y="579816"/>
                  </a:lnTo>
                  <a:lnTo>
                    <a:pt x="243679" y="600735"/>
                  </a:lnTo>
                  <a:lnTo>
                    <a:pt x="308855" y="521356"/>
                  </a:lnTo>
                  <a:lnTo>
                    <a:pt x="346672" y="480594"/>
                  </a:lnTo>
                  <a:lnTo>
                    <a:pt x="371612" y="465576"/>
                  </a:lnTo>
                  <a:lnTo>
                    <a:pt x="398156" y="463430"/>
                  </a:lnTo>
                  <a:lnTo>
                    <a:pt x="526014" y="463430"/>
                  </a:lnTo>
                  <a:lnTo>
                    <a:pt x="570688" y="459795"/>
                  </a:lnTo>
                  <a:lnTo>
                    <a:pt x="595490" y="446237"/>
                  </a:lnTo>
                  <a:lnTo>
                    <a:pt x="576854" y="414733"/>
                  </a:lnTo>
                  <a:lnTo>
                    <a:pt x="536497" y="367944"/>
                  </a:lnTo>
                  <a:lnTo>
                    <a:pt x="497751" y="319549"/>
                  </a:lnTo>
                  <a:lnTo>
                    <a:pt x="483944" y="283226"/>
                  </a:lnTo>
                  <a:lnTo>
                    <a:pt x="499633" y="237890"/>
                  </a:lnTo>
                  <a:lnTo>
                    <a:pt x="525799" y="171645"/>
                  </a:lnTo>
                  <a:lnTo>
                    <a:pt x="539732" y="137718"/>
                  </a:lnTo>
                  <a:lnTo>
                    <a:pt x="372941" y="137718"/>
                  </a:lnTo>
                  <a:lnTo>
                    <a:pt x="355257" y="128729"/>
                  </a:lnTo>
                  <a:lnTo>
                    <a:pt x="316206" y="101370"/>
                  </a:lnTo>
                  <a:lnTo>
                    <a:pt x="175021" y="0"/>
                  </a:lnTo>
                  <a:close/>
                </a:path>
                <a:path w="595629" h="601345">
                  <a:moveTo>
                    <a:pt x="526014" y="463430"/>
                  </a:moveTo>
                  <a:lnTo>
                    <a:pt x="398156" y="463430"/>
                  </a:lnTo>
                  <a:lnTo>
                    <a:pt x="447083" y="464368"/>
                  </a:lnTo>
                  <a:lnTo>
                    <a:pt x="512906" y="464497"/>
                  </a:lnTo>
                  <a:lnTo>
                    <a:pt x="526014" y="463430"/>
                  </a:lnTo>
                  <a:close/>
                </a:path>
                <a:path w="595629" h="601345">
                  <a:moveTo>
                    <a:pt x="561230" y="85829"/>
                  </a:moveTo>
                  <a:lnTo>
                    <a:pt x="456617" y="120290"/>
                  </a:lnTo>
                  <a:lnTo>
                    <a:pt x="400291" y="136245"/>
                  </a:lnTo>
                  <a:lnTo>
                    <a:pt x="372941" y="137718"/>
                  </a:lnTo>
                  <a:lnTo>
                    <a:pt x="539732" y="137718"/>
                  </a:lnTo>
                  <a:lnTo>
                    <a:pt x="550358" y="111841"/>
                  </a:lnTo>
                  <a:lnTo>
                    <a:pt x="561230" y="85829"/>
                  </a:lnTo>
                  <a:close/>
                </a:path>
              </a:pathLst>
            </a:custGeom>
            <a:solidFill>
              <a:srgbClr val="FFFFFF"/>
            </a:solidFill>
          </p:spPr>
          <p:txBody>
            <a:bodyPr wrap="square" lIns="0" tIns="0" rIns="0" bIns="0" rtlCol="0"/>
            <a:lstStyle/>
            <a:p>
              <a:endParaRPr dirty="0"/>
            </a:p>
          </p:txBody>
        </p:sp>
        <p:sp>
          <p:nvSpPr>
            <p:cNvPr id="49" name="object 49"/>
            <p:cNvSpPr/>
            <p:nvPr/>
          </p:nvSpPr>
          <p:spPr>
            <a:xfrm>
              <a:off x="11803353" y="9842255"/>
              <a:ext cx="318770" cy="321945"/>
            </a:xfrm>
            <a:custGeom>
              <a:avLst/>
              <a:gdLst/>
              <a:ahLst/>
              <a:cxnLst/>
              <a:rect l="l" t="t" r="r" b="b"/>
              <a:pathLst>
                <a:path w="318770" h="321945">
                  <a:moveTo>
                    <a:pt x="93666" y="0"/>
                  </a:moveTo>
                  <a:lnTo>
                    <a:pt x="93666" y="87295"/>
                  </a:lnTo>
                  <a:lnTo>
                    <a:pt x="35459" y="130000"/>
                  </a:lnTo>
                  <a:lnTo>
                    <a:pt x="6965" y="153325"/>
                  </a:lnTo>
                  <a:lnTo>
                    <a:pt x="0" y="165451"/>
                  </a:lnTo>
                  <a:lnTo>
                    <a:pt x="6381" y="174560"/>
                  </a:lnTo>
                  <a:lnTo>
                    <a:pt x="26622" y="184393"/>
                  </a:lnTo>
                  <a:lnTo>
                    <a:pt x="58063" y="194661"/>
                  </a:lnTo>
                  <a:lnTo>
                    <a:pt x="87779" y="207516"/>
                  </a:lnTo>
                  <a:lnTo>
                    <a:pt x="102849" y="225113"/>
                  </a:lnTo>
                  <a:lnTo>
                    <a:pt x="109119" y="251819"/>
                  </a:lnTo>
                  <a:lnTo>
                    <a:pt x="118401" y="283691"/>
                  </a:lnTo>
                  <a:lnTo>
                    <a:pt x="126815" y="310394"/>
                  </a:lnTo>
                  <a:lnTo>
                    <a:pt x="130482" y="321592"/>
                  </a:lnTo>
                  <a:lnTo>
                    <a:pt x="165333" y="279084"/>
                  </a:lnTo>
                  <a:lnTo>
                    <a:pt x="185556" y="257256"/>
                  </a:lnTo>
                  <a:lnTo>
                    <a:pt x="198896" y="249214"/>
                  </a:lnTo>
                  <a:lnTo>
                    <a:pt x="213097" y="248065"/>
                  </a:lnTo>
                  <a:lnTo>
                    <a:pt x="281770" y="248065"/>
                  </a:lnTo>
                  <a:lnTo>
                    <a:pt x="305483" y="246144"/>
                  </a:lnTo>
                  <a:lnTo>
                    <a:pt x="318759" y="238893"/>
                  </a:lnTo>
                  <a:lnTo>
                    <a:pt x="308785" y="222022"/>
                  </a:lnTo>
                  <a:lnTo>
                    <a:pt x="287184" y="196966"/>
                  </a:lnTo>
                  <a:lnTo>
                    <a:pt x="266439" y="171052"/>
                  </a:lnTo>
                  <a:lnTo>
                    <a:pt x="259033" y="151607"/>
                  </a:lnTo>
                  <a:lnTo>
                    <a:pt x="267436" y="127344"/>
                  </a:lnTo>
                  <a:lnTo>
                    <a:pt x="281442" y="91880"/>
                  </a:lnTo>
                  <a:lnTo>
                    <a:pt x="288897" y="73721"/>
                  </a:lnTo>
                  <a:lnTo>
                    <a:pt x="199619" y="73721"/>
                  </a:lnTo>
                  <a:lnTo>
                    <a:pt x="190145" y="68908"/>
                  </a:lnTo>
                  <a:lnTo>
                    <a:pt x="169244" y="54258"/>
                  </a:lnTo>
                  <a:lnTo>
                    <a:pt x="93666" y="0"/>
                  </a:lnTo>
                  <a:close/>
                </a:path>
                <a:path w="318770" h="321945">
                  <a:moveTo>
                    <a:pt x="281770" y="248065"/>
                  </a:moveTo>
                  <a:lnTo>
                    <a:pt x="213097" y="248065"/>
                  </a:lnTo>
                  <a:lnTo>
                    <a:pt x="239307" y="248571"/>
                  </a:lnTo>
                  <a:lnTo>
                    <a:pt x="274551" y="248650"/>
                  </a:lnTo>
                  <a:lnTo>
                    <a:pt x="281770" y="248065"/>
                  </a:lnTo>
                  <a:close/>
                </a:path>
                <a:path w="318770" h="321945">
                  <a:moveTo>
                    <a:pt x="300403" y="45935"/>
                  </a:moveTo>
                  <a:lnTo>
                    <a:pt x="244411" y="64388"/>
                  </a:lnTo>
                  <a:lnTo>
                    <a:pt x="214262" y="72932"/>
                  </a:lnTo>
                  <a:lnTo>
                    <a:pt x="199619" y="73721"/>
                  </a:lnTo>
                  <a:lnTo>
                    <a:pt x="288897" y="73721"/>
                  </a:lnTo>
                  <a:lnTo>
                    <a:pt x="294586" y="59862"/>
                  </a:lnTo>
                  <a:lnTo>
                    <a:pt x="300403" y="45935"/>
                  </a:lnTo>
                  <a:close/>
                </a:path>
              </a:pathLst>
            </a:custGeom>
            <a:solidFill>
              <a:srgbClr val="D5DE22"/>
            </a:solidFill>
          </p:spPr>
          <p:txBody>
            <a:bodyPr wrap="square" lIns="0" tIns="0" rIns="0" bIns="0" rtlCol="0"/>
            <a:lstStyle/>
            <a:p>
              <a:endParaRPr dirty="0"/>
            </a:p>
          </p:txBody>
        </p:sp>
        <p:sp>
          <p:nvSpPr>
            <p:cNvPr id="50" name="object 50"/>
            <p:cNvSpPr/>
            <p:nvPr/>
          </p:nvSpPr>
          <p:spPr>
            <a:xfrm>
              <a:off x="11373984" y="9789083"/>
              <a:ext cx="241232" cy="243332"/>
            </a:xfrm>
            <a:prstGeom prst="rect">
              <a:avLst/>
            </a:prstGeom>
            <a:blipFill>
              <a:blip r:embed="rId12" cstate="print"/>
              <a:stretch>
                <a:fillRect/>
              </a:stretch>
            </a:blipFill>
          </p:spPr>
          <p:txBody>
            <a:bodyPr wrap="square" lIns="0" tIns="0" rIns="0" bIns="0" rtlCol="0"/>
            <a:lstStyle/>
            <a:p>
              <a:endParaRPr dirty="0"/>
            </a:p>
          </p:txBody>
        </p:sp>
        <p:sp>
          <p:nvSpPr>
            <p:cNvPr id="51" name="object 51"/>
            <p:cNvSpPr/>
            <p:nvPr/>
          </p:nvSpPr>
          <p:spPr>
            <a:xfrm>
              <a:off x="11804032" y="8602617"/>
              <a:ext cx="241223" cy="243311"/>
            </a:xfrm>
            <a:prstGeom prst="rect">
              <a:avLst/>
            </a:prstGeom>
            <a:blipFill>
              <a:blip r:embed="rId13" cstate="print"/>
              <a:stretch>
                <a:fillRect/>
              </a:stretch>
            </a:blipFill>
          </p:spPr>
          <p:txBody>
            <a:bodyPr wrap="square" lIns="0" tIns="0" rIns="0" bIns="0" rtlCol="0"/>
            <a:lstStyle/>
            <a:p>
              <a:endParaRPr dirty="0"/>
            </a:p>
          </p:txBody>
        </p:sp>
        <p:sp>
          <p:nvSpPr>
            <p:cNvPr id="52" name="object 52"/>
            <p:cNvSpPr/>
            <p:nvPr/>
          </p:nvSpPr>
          <p:spPr>
            <a:xfrm>
              <a:off x="10386310" y="7196514"/>
              <a:ext cx="241208" cy="243332"/>
            </a:xfrm>
            <a:prstGeom prst="rect">
              <a:avLst/>
            </a:prstGeom>
            <a:blipFill>
              <a:blip r:embed="rId14" cstate="print"/>
              <a:stretch>
                <a:fillRect/>
              </a:stretch>
            </a:blipFill>
          </p:spPr>
          <p:txBody>
            <a:bodyPr wrap="square" lIns="0" tIns="0" rIns="0" bIns="0" rtlCol="0"/>
            <a:lstStyle/>
            <a:p>
              <a:endParaRPr dirty="0"/>
            </a:p>
          </p:txBody>
        </p:sp>
        <p:sp>
          <p:nvSpPr>
            <p:cNvPr id="53" name="object 53"/>
            <p:cNvSpPr/>
            <p:nvPr/>
          </p:nvSpPr>
          <p:spPr>
            <a:xfrm>
              <a:off x="8004085" y="9160402"/>
              <a:ext cx="241223" cy="243311"/>
            </a:xfrm>
            <a:prstGeom prst="rect">
              <a:avLst/>
            </a:prstGeom>
            <a:blipFill>
              <a:blip r:embed="rId15" cstate="print"/>
              <a:stretch>
                <a:fillRect/>
              </a:stretch>
            </a:blipFill>
          </p:spPr>
          <p:txBody>
            <a:bodyPr wrap="square" lIns="0" tIns="0" rIns="0" bIns="0" rtlCol="0"/>
            <a:lstStyle/>
            <a:p>
              <a:endParaRPr dirty="0"/>
            </a:p>
          </p:txBody>
        </p:sp>
        <p:sp>
          <p:nvSpPr>
            <p:cNvPr id="54" name="object 54"/>
            <p:cNvSpPr/>
            <p:nvPr/>
          </p:nvSpPr>
          <p:spPr>
            <a:xfrm>
              <a:off x="12015434" y="9218033"/>
              <a:ext cx="241187" cy="243311"/>
            </a:xfrm>
            <a:prstGeom prst="rect">
              <a:avLst/>
            </a:prstGeom>
            <a:blipFill>
              <a:blip r:embed="rId16" cstate="print"/>
              <a:stretch>
                <a:fillRect/>
              </a:stretch>
            </a:blipFill>
          </p:spPr>
          <p:txBody>
            <a:bodyPr wrap="square" lIns="0" tIns="0" rIns="0" bIns="0" rtlCol="0"/>
            <a:lstStyle/>
            <a:p>
              <a:endParaRPr dirty="0"/>
            </a:p>
          </p:txBody>
        </p:sp>
        <p:sp>
          <p:nvSpPr>
            <p:cNvPr id="55" name="object 55"/>
            <p:cNvSpPr/>
            <p:nvPr/>
          </p:nvSpPr>
          <p:spPr>
            <a:xfrm>
              <a:off x="12041285" y="9607215"/>
              <a:ext cx="241199" cy="243311"/>
            </a:xfrm>
            <a:prstGeom prst="rect">
              <a:avLst/>
            </a:prstGeom>
            <a:blipFill>
              <a:blip r:embed="rId17" cstate="print"/>
              <a:stretch>
                <a:fillRect/>
              </a:stretch>
            </a:blipFill>
          </p:spPr>
          <p:txBody>
            <a:bodyPr wrap="square" lIns="0" tIns="0" rIns="0" bIns="0" rtlCol="0"/>
            <a:lstStyle/>
            <a:p>
              <a:endParaRPr dirty="0"/>
            </a:p>
          </p:txBody>
        </p:sp>
        <p:sp>
          <p:nvSpPr>
            <p:cNvPr id="56" name="object 56"/>
            <p:cNvSpPr/>
            <p:nvPr/>
          </p:nvSpPr>
          <p:spPr>
            <a:xfrm>
              <a:off x="7457461" y="5756086"/>
              <a:ext cx="362585" cy="366395"/>
            </a:xfrm>
            <a:custGeom>
              <a:avLst/>
              <a:gdLst/>
              <a:ahLst/>
              <a:cxnLst/>
              <a:rect l="l" t="t" r="r" b="b"/>
              <a:pathLst>
                <a:path w="362584" h="366395">
                  <a:moveTo>
                    <a:pt x="106549" y="0"/>
                  </a:moveTo>
                  <a:lnTo>
                    <a:pt x="106549" y="99316"/>
                  </a:lnTo>
                  <a:lnTo>
                    <a:pt x="40338" y="147904"/>
                  </a:lnTo>
                  <a:lnTo>
                    <a:pt x="7925" y="174441"/>
                  </a:lnTo>
                  <a:lnTo>
                    <a:pt x="0" y="188234"/>
                  </a:lnTo>
                  <a:lnTo>
                    <a:pt x="7253" y="198590"/>
                  </a:lnTo>
                  <a:lnTo>
                    <a:pt x="30276" y="209780"/>
                  </a:lnTo>
                  <a:lnTo>
                    <a:pt x="66040" y="221465"/>
                  </a:lnTo>
                  <a:lnTo>
                    <a:pt x="99860" y="236090"/>
                  </a:lnTo>
                  <a:lnTo>
                    <a:pt x="117051" y="256096"/>
                  </a:lnTo>
                  <a:lnTo>
                    <a:pt x="124135" y="286468"/>
                  </a:lnTo>
                  <a:lnTo>
                    <a:pt x="134676" y="322720"/>
                  </a:lnTo>
                  <a:lnTo>
                    <a:pt x="144248" y="353094"/>
                  </a:lnTo>
                  <a:lnTo>
                    <a:pt x="148422" y="365831"/>
                  </a:lnTo>
                  <a:lnTo>
                    <a:pt x="188087" y="317500"/>
                  </a:lnTo>
                  <a:lnTo>
                    <a:pt x="211102" y="292682"/>
                  </a:lnTo>
                  <a:lnTo>
                    <a:pt x="226282" y="283538"/>
                  </a:lnTo>
                  <a:lnTo>
                    <a:pt x="242440" y="282232"/>
                  </a:lnTo>
                  <a:lnTo>
                    <a:pt x="320317" y="282232"/>
                  </a:lnTo>
                  <a:lnTo>
                    <a:pt x="347481" y="280027"/>
                  </a:lnTo>
                  <a:lnTo>
                    <a:pt x="362583" y="271792"/>
                  </a:lnTo>
                  <a:lnTo>
                    <a:pt x="351239" y="252590"/>
                  </a:lnTo>
                  <a:lnTo>
                    <a:pt x="326673" y="224082"/>
                  </a:lnTo>
                  <a:lnTo>
                    <a:pt x="303080" y="194600"/>
                  </a:lnTo>
                  <a:lnTo>
                    <a:pt x="294658" y="172476"/>
                  </a:lnTo>
                  <a:lnTo>
                    <a:pt x="304234" y="144875"/>
                  </a:lnTo>
                  <a:lnTo>
                    <a:pt x="320167" y="104542"/>
                  </a:lnTo>
                  <a:lnTo>
                    <a:pt x="328644" y="83887"/>
                  </a:lnTo>
                  <a:lnTo>
                    <a:pt x="227090" y="83887"/>
                  </a:lnTo>
                  <a:lnTo>
                    <a:pt x="216326" y="78405"/>
                  </a:lnTo>
                  <a:lnTo>
                    <a:pt x="192538" y="61750"/>
                  </a:lnTo>
                  <a:lnTo>
                    <a:pt x="106549" y="0"/>
                  </a:lnTo>
                  <a:close/>
                </a:path>
                <a:path w="362584" h="366395">
                  <a:moveTo>
                    <a:pt x="320317" y="282232"/>
                  </a:moveTo>
                  <a:lnTo>
                    <a:pt x="242440" y="282232"/>
                  </a:lnTo>
                  <a:lnTo>
                    <a:pt x="272225" y="282802"/>
                  </a:lnTo>
                  <a:lnTo>
                    <a:pt x="312300" y="282882"/>
                  </a:lnTo>
                  <a:lnTo>
                    <a:pt x="320317" y="282232"/>
                  </a:lnTo>
                  <a:close/>
                </a:path>
                <a:path w="362584" h="366395">
                  <a:moveTo>
                    <a:pt x="341725" y="52291"/>
                  </a:moveTo>
                  <a:lnTo>
                    <a:pt x="278034" y="73278"/>
                  </a:lnTo>
                  <a:lnTo>
                    <a:pt x="243741" y="82994"/>
                  </a:lnTo>
                  <a:lnTo>
                    <a:pt x="227090" y="83887"/>
                  </a:lnTo>
                  <a:lnTo>
                    <a:pt x="328644" y="83887"/>
                  </a:lnTo>
                  <a:lnTo>
                    <a:pt x="335111" y="68129"/>
                  </a:lnTo>
                  <a:lnTo>
                    <a:pt x="341725" y="52291"/>
                  </a:lnTo>
                  <a:close/>
                </a:path>
              </a:pathLst>
            </a:custGeom>
            <a:solidFill>
              <a:srgbClr val="FFFFFF"/>
            </a:solidFill>
          </p:spPr>
          <p:txBody>
            <a:bodyPr wrap="square" lIns="0" tIns="0" rIns="0" bIns="0" rtlCol="0"/>
            <a:lstStyle/>
            <a:p>
              <a:endParaRPr dirty="0"/>
            </a:p>
          </p:txBody>
        </p:sp>
        <p:sp>
          <p:nvSpPr>
            <p:cNvPr id="57" name="object 57"/>
            <p:cNvSpPr/>
            <p:nvPr/>
          </p:nvSpPr>
          <p:spPr>
            <a:xfrm>
              <a:off x="7719453" y="6184031"/>
              <a:ext cx="246126" cy="248358"/>
            </a:xfrm>
            <a:prstGeom prst="rect">
              <a:avLst/>
            </a:prstGeom>
            <a:blipFill>
              <a:blip r:embed="rId18" cstate="print"/>
              <a:stretch>
                <a:fillRect/>
              </a:stretch>
            </a:blipFill>
          </p:spPr>
          <p:txBody>
            <a:bodyPr wrap="square" lIns="0" tIns="0" rIns="0" bIns="0" rtlCol="0"/>
            <a:lstStyle/>
            <a:p>
              <a:endParaRPr dirty="0"/>
            </a:p>
          </p:txBody>
        </p:sp>
        <p:sp>
          <p:nvSpPr>
            <p:cNvPr id="58" name="object 58"/>
            <p:cNvSpPr/>
            <p:nvPr/>
          </p:nvSpPr>
          <p:spPr>
            <a:xfrm>
              <a:off x="7550037" y="6553203"/>
              <a:ext cx="346075" cy="349250"/>
            </a:xfrm>
            <a:custGeom>
              <a:avLst/>
              <a:gdLst/>
              <a:ahLst/>
              <a:cxnLst/>
              <a:rect l="l" t="t" r="r" b="b"/>
              <a:pathLst>
                <a:path w="346075" h="349250">
                  <a:moveTo>
                    <a:pt x="101676" y="0"/>
                  </a:moveTo>
                  <a:lnTo>
                    <a:pt x="101676" y="94740"/>
                  </a:lnTo>
                  <a:lnTo>
                    <a:pt x="38488" y="141078"/>
                  </a:lnTo>
                  <a:lnTo>
                    <a:pt x="7556" y="166394"/>
                  </a:lnTo>
                  <a:lnTo>
                    <a:pt x="0" y="179570"/>
                  </a:lnTo>
                  <a:lnTo>
                    <a:pt x="6936" y="189491"/>
                  </a:lnTo>
                  <a:lnTo>
                    <a:pt x="28877" y="200158"/>
                  </a:lnTo>
                  <a:lnTo>
                    <a:pt x="63006" y="211301"/>
                  </a:lnTo>
                  <a:lnTo>
                    <a:pt x="95279" y="225253"/>
                  </a:lnTo>
                  <a:lnTo>
                    <a:pt x="111655" y="244348"/>
                  </a:lnTo>
                  <a:lnTo>
                    <a:pt x="118417" y="273328"/>
                  </a:lnTo>
                  <a:lnTo>
                    <a:pt x="128453" y="307916"/>
                  </a:lnTo>
                  <a:lnTo>
                    <a:pt x="137559" y="336894"/>
                  </a:lnTo>
                  <a:lnTo>
                    <a:pt x="141529" y="349046"/>
                  </a:lnTo>
                  <a:lnTo>
                    <a:pt x="179408" y="302943"/>
                  </a:lnTo>
                  <a:lnTo>
                    <a:pt x="201388" y="279268"/>
                  </a:lnTo>
                  <a:lnTo>
                    <a:pt x="215888" y="270546"/>
                  </a:lnTo>
                  <a:lnTo>
                    <a:pt x="231327" y="269300"/>
                  </a:lnTo>
                  <a:lnTo>
                    <a:pt x="305361" y="269300"/>
                  </a:lnTo>
                  <a:lnTo>
                    <a:pt x="331536" y="267158"/>
                  </a:lnTo>
                  <a:lnTo>
                    <a:pt x="345952" y="259259"/>
                  </a:lnTo>
                  <a:lnTo>
                    <a:pt x="335119" y="240974"/>
                  </a:lnTo>
                  <a:lnTo>
                    <a:pt x="311662" y="213790"/>
                  </a:lnTo>
                  <a:lnTo>
                    <a:pt x="289144" y="185666"/>
                  </a:lnTo>
                  <a:lnTo>
                    <a:pt x="281126" y="164560"/>
                  </a:lnTo>
                  <a:lnTo>
                    <a:pt x="290266" y="138228"/>
                  </a:lnTo>
                  <a:lnTo>
                    <a:pt x="305483" y="99746"/>
                  </a:lnTo>
                  <a:lnTo>
                    <a:pt x="313591" y="80017"/>
                  </a:lnTo>
                  <a:lnTo>
                    <a:pt x="216644" y="80017"/>
                  </a:lnTo>
                  <a:lnTo>
                    <a:pt x="206375" y="74793"/>
                  </a:lnTo>
                  <a:lnTo>
                    <a:pt x="183694" y="58892"/>
                  </a:lnTo>
                  <a:lnTo>
                    <a:pt x="101676" y="0"/>
                  </a:lnTo>
                  <a:close/>
                </a:path>
                <a:path w="346075" h="349250">
                  <a:moveTo>
                    <a:pt x="305361" y="269300"/>
                  </a:moveTo>
                  <a:lnTo>
                    <a:pt x="231327" y="269300"/>
                  </a:lnTo>
                  <a:lnTo>
                    <a:pt x="259720" y="269841"/>
                  </a:lnTo>
                  <a:lnTo>
                    <a:pt x="297957" y="269906"/>
                  </a:lnTo>
                  <a:lnTo>
                    <a:pt x="305361" y="269300"/>
                  </a:lnTo>
                  <a:close/>
                </a:path>
                <a:path w="346075" h="349250">
                  <a:moveTo>
                    <a:pt x="326078" y="49893"/>
                  </a:moveTo>
                  <a:lnTo>
                    <a:pt x="265273" y="69901"/>
                  </a:lnTo>
                  <a:lnTo>
                    <a:pt x="232536" y="79165"/>
                  </a:lnTo>
                  <a:lnTo>
                    <a:pt x="216644" y="80017"/>
                  </a:lnTo>
                  <a:lnTo>
                    <a:pt x="313591" y="80017"/>
                  </a:lnTo>
                  <a:lnTo>
                    <a:pt x="319760" y="65005"/>
                  </a:lnTo>
                  <a:lnTo>
                    <a:pt x="326078" y="49893"/>
                  </a:lnTo>
                  <a:close/>
                </a:path>
              </a:pathLst>
            </a:custGeom>
            <a:solidFill>
              <a:srgbClr val="FFFFFF"/>
            </a:solidFill>
          </p:spPr>
          <p:txBody>
            <a:bodyPr wrap="square" lIns="0" tIns="0" rIns="0" bIns="0" rtlCol="0"/>
            <a:lstStyle/>
            <a:p>
              <a:endParaRPr dirty="0"/>
            </a:p>
          </p:txBody>
        </p:sp>
        <p:sp>
          <p:nvSpPr>
            <p:cNvPr id="59" name="object 59"/>
            <p:cNvSpPr/>
            <p:nvPr/>
          </p:nvSpPr>
          <p:spPr>
            <a:xfrm>
              <a:off x="10540234" y="6156828"/>
              <a:ext cx="181512" cy="198538"/>
            </a:xfrm>
            <a:prstGeom prst="rect">
              <a:avLst/>
            </a:prstGeom>
            <a:blipFill>
              <a:blip r:embed="rId19" cstate="print"/>
              <a:stretch>
                <a:fillRect/>
              </a:stretch>
            </a:blipFill>
          </p:spPr>
          <p:txBody>
            <a:bodyPr wrap="square" lIns="0" tIns="0" rIns="0" bIns="0" rtlCol="0"/>
            <a:lstStyle/>
            <a:p>
              <a:endParaRPr dirty="0"/>
            </a:p>
          </p:txBody>
        </p:sp>
        <p:sp>
          <p:nvSpPr>
            <p:cNvPr id="60" name="object 60"/>
            <p:cNvSpPr/>
            <p:nvPr/>
          </p:nvSpPr>
          <p:spPr>
            <a:xfrm>
              <a:off x="8056163" y="8693986"/>
              <a:ext cx="3295650" cy="1619250"/>
            </a:xfrm>
            <a:custGeom>
              <a:avLst/>
              <a:gdLst/>
              <a:ahLst/>
              <a:cxnLst/>
              <a:rect l="l" t="t" r="r" b="b"/>
              <a:pathLst>
                <a:path w="3295650" h="1619250">
                  <a:moveTo>
                    <a:pt x="1854867" y="1362021"/>
                  </a:moveTo>
                  <a:lnTo>
                    <a:pt x="1468709" y="1362021"/>
                  </a:lnTo>
                  <a:lnTo>
                    <a:pt x="1765192" y="1619133"/>
                  </a:lnTo>
                  <a:lnTo>
                    <a:pt x="1829780" y="1430477"/>
                  </a:lnTo>
                  <a:lnTo>
                    <a:pt x="1854867" y="1362021"/>
                  </a:lnTo>
                  <a:close/>
                </a:path>
                <a:path w="3295650" h="1619250">
                  <a:moveTo>
                    <a:pt x="1451048" y="1377403"/>
                  </a:moveTo>
                  <a:lnTo>
                    <a:pt x="953520" y="1377403"/>
                  </a:lnTo>
                  <a:lnTo>
                    <a:pt x="1230308" y="1569659"/>
                  </a:lnTo>
                  <a:lnTo>
                    <a:pt x="1451048" y="1377403"/>
                  </a:lnTo>
                  <a:close/>
                </a:path>
                <a:path w="3295650" h="1619250">
                  <a:moveTo>
                    <a:pt x="2817362" y="1200496"/>
                  </a:moveTo>
                  <a:lnTo>
                    <a:pt x="2483960" y="1200496"/>
                  </a:lnTo>
                  <a:lnTo>
                    <a:pt x="2506154" y="1209146"/>
                  </a:lnTo>
                  <a:lnTo>
                    <a:pt x="2562438" y="1274680"/>
                  </a:lnTo>
                  <a:lnTo>
                    <a:pt x="2648111" y="1397262"/>
                  </a:lnTo>
                  <a:lnTo>
                    <a:pt x="2726448" y="1515692"/>
                  </a:lnTo>
                  <a:lnTo>
                    <a:pt x="2760722" y="1568768"/>
                  </a:lnTo>
                  <a:lnTo>
                    <a:pt x="2817362" y="1200496"/>
                  </a:lnTo>
                  <a:close/>
                </a:path>
                <a:path w="3295650" h="1619250">
                  <a:moveTo>
                    <a:pt x="2480913" y="1208224"/>
                  </a:moveTo>
                  <a:lnTo>
                    <a:pt x="599782" y="1208224"/>
                  </a:lnTo>
                  <a:lnTo>
                    <a:pt x="607499" y="1538885"/>
                  </a:lnTo>
                  <a:lnTo>
                    <a:pt x="953520" y="1377403"/>
                  </a:lnTo>
                  <a:lnTo>
                    <a:pt x="1451048" y="1377403"/>
                  </a:lnTo>
                  <a:lnTo>
                    <a:pt x="1468709" y="1362021"/>
                  </a:lnTo>
                  <a:lnTo>
                    <a:pt x="1854867" y="1362021"/>
                  </a:lnTo>
                  <a:lnTo>
                    <a:pt x="1865283" y="1333599"/>
                  </a:lnTo>
                  <a:lnTo>
                    <a:pt x="1884279" y="1297907"/>
                  </a:lnTo>
                  <a:lnTo>
                    <a:pt x="1899345" y="1292808"/>
                  </a:lnTo>
                  <a:lnTo>
                    <a:pt x="2149045" y="1292808"/>
                  </a:lnTo>
                  <a:lnTo>
                    <a:pt x="2183881" y="1238998"/>
                  </a:lnTo>
                  <a:lnTo>
                    <a:pt x="2475635" y="1238998"/>
                  </a:lnTo>
                  <a:lnTo>
                    <a:pt x="2475028" y="1223149"/>
                  </a:lnTo>
                  <a:lnTo>
                    <a:pt x="2480913" y="1208224"/>
                  </a:lnTo>
                  <a:close/>
                </a:path>
                <a:path w="3295650" h="1619250">
                  <a:moveTo>
                    <a:pt x="2475635" y="1238998"/>
                  </a:moveTo>
                  <a:lnTo>
                    <a:pt x="2183881" y="1238998"/>
                  </a:lnTo>
                  <a:lnTo>
                    <a:pt x="2491421" y="1454301"/>
                  </a:lnTo>
                  <a:lnTo>
                    <a:pt x="2477975" y="1300090"/>
                  </a:lnTo>
                  <a:lnTo>
                    <a:pt x="2475635" y="1238998"/>
                  </a:lnTo>
                  <a:close/>
                </a:path>
                <a:path w="3295650" h="1619250">
                  <a:moveTo>
                    <a:pt x="2149045" y="1292808"/>
                  </a:moveTo>
                  <a:lnTo>
                    <a:pt x="1899345" y="1292808"/>
                  </a:lnTo>
                  <a:lnTo>
                    <a:pt x="1940321" y="1304825"/>
                  </a:lnTo>
                  <a:lnTo>
                    <a:pt x="2007958" y="1331263"/>
                  </a:lnTo>
                  <a:lnTo>
                    <a:pt x="2071266" y="1357700"/>
                  </a:lnTo>
                  <a:lnTo>
                    <a:pt x="2099255" y="1369717"/>
                  </a:lnTo>
                  <a:lnTo>
                    <a:pt x="2149045" y="1292808"/>
                  </a:lnTo>
                  <a:close/>
                </a:path>
                <a:path w="3295650" h="1619250">
                  <a:moveTo>
                    <a:pt x="3106334" y="1169744"/>
                  </a:moveTo>
                  <a:lnTo>
                    <a:pt x="2822092" y="1169744"/>
                  </a:lnTo>
                  <a:lnTo>
                    <a:pt x="3252654" y="1285123"/>
                  </a:lnTo>
                  <a:lnTo>
                    <a:pt x="3106334" y="1169744"/>
                  </a:lnTo>
                  <a:close/>
                </a:path>
                <a:path w="3295650" h="1619250">
                  <a:moveTo>
                    <a:pt x="284567" y="500791"/>
                  </a:moveTo>
                  <a:lnTo>
                    <a:pt x="569019" y="662252"/>
                  </a:lnTo>
                  <a:lnTo>
                    <a:pt x="0" y="900663"/>
                  </a:lnTo>
                  <a:lnTo>
                    <a:pt x="515198" y="962190"/>
                  </a:lnTo>
                  <a:lnTo>
                    <a:pt x="292210" y="1254370"/>
                  </a:lnTo>
                  <a:lnTo>
                    <a:pt x="599782" y="1208224"/>
                  </a:lnTo>
                  <a:lnTo>
                    <a:pt x="2480913" y="1208224"/>
                  </a:lnTo>
                  <a:lnTo>
                    <a:pt x="2483960" y="1200496"/>
                  </a:lnTo>
                  <a:lnTo>
                    <a:pt x="2817362" y="1200496"/>
                  </a:lnTo>
                  <a:lnTo>
                    <a:pt x="2822092" y="1169744"/>
                  </a:lnTo>
                  <a:lnTo>
                    <a:pt x="3106334" y="1169744"/>
                  </a:lnTo>
                  <a:lnTo>
                    <a:pt x="2852866" y="969876"/>
                  </a:lnTo>
                  <a:lnTo>
                    <a:pt x="3295260" y="863795"/>
                  </a:lnTo>
                  <a:lnTo>
                    <a:pt x="2852866" y="777609"/>
                  </a:lnTo>
                  <a:lnTo>
                    <a:pt x="3136475" y="516183"/>
                  </a:lnTo>
                  <a:lnTo>
                    <a:pt x="792028" y="516183"/>
                  </a:lnTo>
                  <a:lnTo>
                    <a:pt x="284567" y="500791"/>
                  </a:lnTo>
                  <a:close/>
                </a:path>
                <a:path w="3295650" h="1619250">
                  <a:moveTo>
                    <a:pt x="795152" y="298102"/>
                  </a:moveTo>
                  <a:lnTo>
                    <a:pt x="792028" y="308566"/>
                  </a:lnTo>
                  <a:lnTo>
                    <a:pt x="792028" y="516183"/>
                  </a:lnTo>
                  <a:lnTo>
                    <a:pt x="3136475" y="516183"/>
                  </a:lnTo>
                  <a:lnTo>
                    <a:pt x="3186513" y="470058"/>
                  </a:lnTo>
                  <a:lnTo>
                    <a:pt x="991980" y="470058"/>
                  </a:lnTo>
                  <a:lnTo>
                    <a:pt x="876383" y="363708"/>
                  </a:lnTo>
                  <a:lnTo>
                    <a:pt x="817022" y="311436"/>
                  </a:lnTo>
                  <a:lnTo>
                    <a:pt x="795152" y="298102"/>
                  </a:lnTo>
                  <a:close/>
                </a:path>
                <a:path w="3295650" h="1619250">
                  <a:moveTo>
                    <a:pt x="1068815" y="254714"/>
                  </a:moveTo>
                  <a:lnTo>
                    <a:pt x="991980" y="470058"/>
                  </a:lnTo>
                  <a:lnTo>
                    <a:pt x="1214978" y="470058"/>
                  </a:lnTo>
                  <a:lnTo>
                    <a:pt x="1068815" y="254714"/>
                  </a:lnTo>
                  <a:close/>
                </a:path>
                <a:path w="3295650" h="1619250">
                  <a:moveTo>
                    <a:pt x="1414836" y="170141"/>
                  </a:moveTo>
                  <a:lnTo>
                    <a:pt x="1214978" y="470058"/>
                  </a:lnTo>
                  <a:lnTo>
                    <a:pt x="3186513" y="470058"/>
                  </a:lnTo>
                  <a:lnTo>
                    <a:pt x="3253261" y="408532"/>
                  </a:lnTo>
                  <a:lnTo>
                    <a:pt x="1722481" y="408532"/>
                  </a:lnTo>
                  <a:lnTo>
                    <a:pt x="1414836" y="170141"/>
                  </a:lnTo>
                  <a:close/>
                </a:path>
                <a:path w="3295650" h="1619250">
                  <a:moveTo>
                    <a:pt x="1730125" y="216265"/>
                  </a:moveTo>
                  <a:lnTo>
                    <a:pt x="1722481" y="408532"/>
                  </a:lnTo>
                  <a:lnTo>
                    <a:pt x="2868237" y="408532"/>
                  </a:lnTo>
                  <a:lnTo>
                    <a:pt x="2899307" y="346984"/>
                  </a:lnTo>
                  <a:lnTo>
                    <a:pt x="2006975" y="346984"/>
                  </a:lnTo>
                  <a:lnTo>
                    <a:pt x="1730125" y="216265"/>
                  </a:lnTo>
                  <a:close/>
                </a:path>
                <a:path w="3295650" h="1619250">
                  <a:moveTo>
                    <a:pt x="3272015" y="391244"/>
                  </a:moveTo>
                  <a:lnTo>
                    <a:pt x="2868237" y="408532"/>
                  </a:lnTo>
                  <a:lnTo>
                    <a:pt x="3253261" y="408532"/>
                  </a:lnTo>
                  <a:lnTo>
                    <a:pt x="3272015" y="391244"/>
                  </a:lnTo>
                  <a:close/>
                </a:path>
                <a:path w="3295650" h="1619250">
                  <a:moveTo>
                    <a:pt x="2114626" y="139346"/>
                  </a:moveTo>
                  <a:lnTo>
                    <a:pt x="2006975" y="346984"/>
                  </a:lnTo>
                  <a:lnTo>
                    <a:pt x="2899307" y="346984"/>
                  </a:lnTo>
                  <a:lnTo>
                    <a:pt x="2922592" y="300859"/>
                  </a:lnTo>
                  <a:lnTo>
                    <a:pt x="2322264" y="300859"/>
                  </a:lnTo>
                  <a:lnTo>
                    <a:pt x="2114626" y="139346"/>
                  </a:lnTo>
                  <a:close/>
                </a:path>
                <a:path w="3295650" h="1619250">
                  <a:moveTo>
                    <a:pt x="2460647" y="62490"/>
                  </a:moveTo>
                  <a:lnTo>
                    <a:pt x="2322264" y="300859"/>
                  </a:lnTo>
                  <a:lnTo>
                    <a:pt x="2922592" y="300859"/>
                  </a:lnTo>
                  <a:lnTo>
                    <a:pt x="2943466" y="259510"/>
                  </a:lnTo>
                  <a:lnTo>
                    <a:pt x="2752942" y="259510"/>
                  </a:lnTo>
                  <a:lnTo>
                    <a:pt x="2460647" y="62490"/>
                  </a:lnTo>
                  <a:close/>
                </a:path>
                <a:path w="3295650" h="1619250">
                  <a:moveTo>
                    <a:pt x="3074471" y="0"/>
                  </a:moveTo>
                  <a:lnTo>
                    <a:pt x="2752942" y="259510"/>
                  </a:lnTo>
                  <a:lnTo>
                    <a:pt x="2943466" y="259510"/>
                  </a:lnTo>
                  <a:lnTo>
                    <a:pt x="3074471" y="0"/>
                  </a:lnTo>
                  <a:close/>
                </a:path>
              </a:pathLst>
            </a:custGeom>
            <a:solidFill>
              <a:srgbClr val="EC2C57"/>
            </a:solidFill>
          </p:spPr>
          <p:txBody>
            <a:bodyPr wrap="square" lIns="0" tIns="0" rIns="0" bIns="0" rtlCol="0"/>
            <a:lstStyle/>
            <a:p>
              <a:endParaRPr dirty="0"/>
            </a:p>
          </p:txBody>
        </p:sp>
        <p:sp>
          <p:nvSpPr>
            <p:cNvPr id="61" name="object 61"/>
            <p:cNvSpPr/>
            <p:nvPr/>
          </p:nvSpPr>
          <p:spPr>
            <a:xfrm>
              <a:off x="10607200" y="8981885"/>
              <a:ext cx="109220" cy="764540"/>
            </a:xfrm>
            <a:custGeom>
              <a:avLst/>
              <a:gdLst/>
              <a:ahLst/>
              <a:cxnLst/>
              <a:rect l="l" t="t" r="r" b="b"/>
              <a:pathLst>
                <a:path w="109220" h="764540">
                  <a:moveTo>
                    <a:pt x="27224" y="0"/>
                  </a:moveTo>
                  <a:lnTo>
                    <a:pt x="4602" y="15464"/>
                  </a:lnTo>
                  <a:lnTo>
                    <a:pt x="0" y="144169"/>
                  </a:lnTo>
                  <a:lnTo>
                    <a:pt x="9139" y="397143"/>
                  </a:lnTo>
                  <a:lnTo>
                    <a:pt x="21984" y="644313"/>
                  </a:lnTo>
                  <a:lnTo>
                    <a:pt x="28496" y="755609"/>
                  </a:lnTo>
                  <a:lnTo>
                    <a:pt x="40450" y="761066"/>
                  </a:lnTo>
                  <a:lnTo>
                    <a:pt x="60016" y="764341"/>
                  </a:lnTo>
                  <a:lnTo>
                    <a:pt x="79382" y="762464"/>
                  </a:lnTo>
                  <a:lnTo>
                    <a:pt x="92734" y="711924"/>
                  </a:lnTo>
                  <a:lnTo>
                    <a:pt x="94269" y="668211"/>
                  </a:lnTo>
                  <a:lnTo>
                    <a:pt x="96048" y="612761"/>
                  </a:lnTo>
                  <a:lnTo>
                    <a:pt x="97987" y="548493"/>
                  </a:lnTo>
                  <a:lnTo>
                    <a:pt x="100001" y="478327"/>
                  </a:lnTo>
                  <a:lnTo>
                    <a:pt x="102007" y="405179"/>
                  </a:lnTo>
                  <a:lnTo>
                    <a:pt x="103920" y="331970"/>
                  </a:lnTo>
                  <a:lnTo>
                    <a:pt x="105655" y="261617"/>
                  </a:lnTo>
                  <a:lnTo>
                    <a:pt x="107130" y="197038"/>
                  </a:lnTo>
                  <a:lnTo>
                    <a:pt x="108258" y="141153"/>
                  </a:lnTo>
                  <a:lnTo>
                    <a:pt x="108956" y="96880"/>
                  </a:lnTo>
                  <a:lnTo>
                    <a:pt x="109139" y="67138"/>
                  </a:lnTo>
                  <a:lnTo>
                    <a:pt x="108724" y="54845"/>
                  </a:lnTo>
                  <a:lnTo>
                    <a:pt x="88510" y="20203"/>
                  </a:lnTo>
                  <a:lnTo>
                    <a:pt x="58269" y="1751"/>
                  </a:lnTo>
                  <a:lnTo>
                    <a:pt x="27224" y="0"/>
                  </a:lnTo>
                  <a:close/>
                </a:path>
              </a:pathLst>
            </a:custGeom>
            <a:solidFill>
              <a:srgbClr val="FFFFFF"/>
            </a:solidFill>
          </p:spPr>
          <p:txBody>
            <a:bodyPr wrap="square" lIns="0" tIns="0" rIns="0" bIns="0" rtlCol="0"/>
            <a:lstStyle/>
            <a:p>
              <a:endParaRPr dirty="0"/>
            </a:p>
          </p:txBody>
        </p:sp>
        <p:sp>
          <p:nvSpPr>
            <p:cNvPr id="62" name="object 62"/>
            <p:cNvSpPr/>
            <p:nvPr/>
          </p:nvSpPr>
          <p:spPr>
            <a:xfrm>
              <a:off x="10615593" y="9766651"/>
              <a:ext cx="98117" cy="86728"/>
            </a:xfrm>
            <a:prstGeom prst="rect">
              <a:avLst/>
            </a:prstGeom>
            <a:blipFill>
              <a:blip r:embed="rId20" cstate="print"/>
              <a:stretch>
                <a:fillRect/>
              </a:stretch>
            </a:blipFill>
          </p:spPr>
          <p:txBody>
            <a:bodyPr wrap="square" lIns="0" tIns="0" rIns="0" bIns="0" rtlCol="0"/>
            <a:lstStyle/>
            <a:p>
              <a:endParaRPr dirty="0"/>
            </a:p>
          </p:txBody>
        </p:sp>
        <p:sp>
          <p:nvSpPr>
            <p:cNvPr id="63" name="object 63"/>
            <p:cNvSpPr/>
            <p:nvPr/>
          </p:nvSpPr>
          <p:spPr>
            <a:xfrm>
              <a:off x="10285645" y="9125329"/>
              <a:ext cx="242570" cy="700405"/>
            </a:xfrm>
            <a:custGeom>
              <a:avLst/>
              <a:gdLst/>
              <a:ahLst/>
              <a:cxnLst/>
              <a:rect l="l" t="t" r="r" b="b"/>
              <a:pathLst>
                <a:path w="242570" h="700404">
                  <a:moveTo>
                    <a:pt x="142816" y="244605"/>
                  </a:moveTo>
                  <a:lnTo>
                    <a:pt x="92876" y="244605"/>
                  </a:lnTo>
                  <a:lnTo>
                    <a:pt x="97778" y="265444"/>
                  </a:lnTo>
                  <a:lnTo>
                    <a:pt x="105755" y="309311"/>
                  </a:lnTo>
                  <a:lnTo>
                    <a:pt x="116028" y="369518"/>
                  </a:lnTo>
                  <a:lnTo>
                    <a:pt x="127794" y="439229"/>
                  </a:lnTo>
                  <a:lnTo>
                    <a:pt x="140284" y="511827"/>
                  </a:lnTo>
                  <a:lnTo>
                    <a:pt x="152708" y="580549"/>
                  </a:lnTo>
                  <a:lnTo>
                    <a:pt x="164281" y="638671"/>
                  </a:lnTo>
                  <a:lnTo>
                    <a:pt x="174218" y="679464"/>
                  </a:lnTo>
                  <a:lnTo>
                    <a:pt x="216383" y="700143"/>
                  </a:lnTo>
                  <a:lnTo>
                    <a:pt x="232226" y="697139"/>
                  </a:lnTo>
                  <a:lnTo>
                    <a:pt x="240746" y="691210"/>
                  </a:lnTo>
                  <a:lnTo>
                    <a:pt x="241631" y="678652"/>
                  </a:lnTo>
                  <a:lnTo>
                    <a:pt x="242235" y="647702"/>
                  </a:lnTo>
                  <a:lnTo>
                    <a:pt x="242572" y="601699"/>
                  </a:lnTo>
                  <a:lnTo>
                    <a:pt x="242455" y="469981"/>
                  </a:lnTo>
                  <a:lnTo>
                    <a:pt x="190318" y="469981"/>
                  </a:lnTo>
                  <a:lnTo>
                    <a:pt x="186425" y="454913"/>
                  </a:lnTo>
                  <a:lnTo>
                    <a:pt x="178615" y="418447"/>
                  </a:lnTo>
                  <a:lnTo>
                    <a:pt x="167793" y="365967"/>
                  </a:lnTo>
                  <a:lnTo>
                    <a:pt x="154861" y="302853"/>
                  </a:lnTo>
                  <a:lnTo>
                    <a:pt x="142816" y="244605"/>
                  </a:lnTo>
                  <a:close/>
                </a:path>
                <a:path w="242570" h="700404">
                  <a:moveTo>
                    <a:pt x="67669" y="0"/>
                  </a:moveTo>
                  <a:lnTo>
                    <a:pt x="27360" y="35334"/>
                  </a:lnTo>
                  <a:lnTo>
                    <a:pt x="22356" y="144042"/>
                  </a:lnTo>
                  <a:lnTo>
                    <a:pt x="13032" y="369518"/>
                  </a:lnTo>
                  <a:lnTo>
                    <a:pt x="4032" y="592363"/>
                  </a:lnTo>
                  <a:lnTo>
                    <a:pt x="0" y="693178"/>
                  </a:lnTo>
                  <a:lnTo>
                    <a:pt x="9540" y="698248"/>
                  </a:lnTo>
                  <a:lnTo>
                    <a:pt x="24990" y="698446"/>
                  </a:lnTo>
                  <a:lnTo>
                    <a:pt x="41854" y="693683"/>
                  </a:lnTo>
                  <a:lnTo>
                    <a:pt x="64157" y="629790"/>
                  </a:lnTo>
                  <a:lnTo>
                    <a:pt x="68280" y="577669"/>
                  </a:lnTo>
                  <a:lnTo>
                    <a:pt x="72289" y="515971"/>
                  </a:lnTo>
                  <a:lnTo>
                    <a:pt x="76163" y="450051"/>
                  </a:lnTo>
                  <a:lnTo>
                    <a:pt x="79886" y="385266"/>
                  </a:lnTo>
                  <a:lnTo>
                    <a:pt x="83437" y="326972"/>
                  </a:lnTo>
                  <a:lnTo>
                    <a:pt x="86798" y="280526"/>
                  </a:lnTo>
                  <a:lnTo>
                    <a:pt x="89951" y="251285"/>
                  </a:lnTo>
                  <a:lnTo>
                    <a:pt x="92876" y="244605"/>
                  </a:lnTo>
                  <a:lnTo>
                    <a:pt x="142816" y="244605"/>
                  </a:lnTo>
                  <a:lnTo>
                    <a:pt x="140724" y="234488"/>
                  </a:lnTo>
                  <a:lnTo>
                    <a:pt x="126286" y="166253"/>
                  </a:lnTo>
                  <a:lnTo>
                    <a:pt x="112451" y="103529"/>
                  </a:lnTo>
                  <a:lnTo>
                    <a:pt x="100122" y="51699"/>
                  </a:lnTo>
                  <a:lnTo>
                    <a:pt x="83599" y="2246"/>
                  </a:lnTo>
                  <a:lnTo>
                    <a:pt x="67669" y="0"/>
                  </a:lnTo>
                  <a:close/>
                </a:path>
                <a:path w="242570" h="700404">
                  <a:moveTo>
                    <a:pt x="204704" y="34317"/>
                  </a:moveTo>
                  <a:lnTo>
                    <a:pt x="188179" y="37250"/>
                  </a:lnTo>
                  <a:lnTo>
                    <a:pt x="176245" y="47501"/>
                  </a:lnTo>
                  <a:lnTo>
                    <a:pt x="174854" y="65798"/>
                  </a:lnTo>
                  <a:lnTo>
                    <a:pt x="175502" y="107204"/>
                  </a:lnTo>
                  <a:lnTo>
                    <a:pt x="177695" y="166253"/>
                  </a:lnTo>
                  <a:lnTo>
                    <a:pt x="180809" y="234488"/>
                  </a:lnTo>
                  <a:lnTo>
                    <a:pt x="187445" y="369518"/>
                  </a:lnTo>
                  <a:lnTo>
                    <a:pt x="189824" y="421653"/>
                  </a:lnTo>
                  <a:lnTo>
                    <a:pt x="191002" y="458184"/>
                  </a:lnTo>
                  <a:lnTo>
                    <a:pt x="190318" y="469981"/>
                  </a:lnTo>
                  <a:lnTo>
                    <a:pt x="242455" y="469981"/>
                  </a:lnTo>
                  <a:lnTo>
                    <a:pt x="242113" y="406788"/>
                  </a:lnTo>
                  <a:lnTo>
                    <a:pt x="241513" y="333987"/>
                  </a:lnTo>
                  <a:lnTo>
                    <a:pt x="240713" y="262839"/>
                  </a:lnTo>
                  <a:lnTo>
                    <a:pt x="239725" y="196685"/>
                  </a:lnTo>
                  <a:lnTo>
                    <a:pt x="238562" y="138866"/>
                  </a:lnTo>
                  <a:lnTo>
                    <a:pt x="237239" y="92724"/>
                  </a:lnTo>
                  <a:lnTo>
                    <a:pt x="234160" y="48831"/>
                  </a:lnTo>
                  <a:lnTo>
                    <a:pt x="221478" y="38309"/>
                  </a:lnTo>
                  <a:lnTo>
                    <a:pt x="204704" y="34317"/>
                  </a:lnTo>
                  <a:close/>
                </a:path>
              </a:pathLst>
            </a:custGeom>
            <a:solidFill>
              <a:srgbClr val="FFFFFF"/>
            </a:solidFill>
          </p:spPr>
          <p:txBody>
            <a:bodyPr wrap="square" lIns="0" tIns="0" rIns="0" bIns="0" rtlCol="0"/>
            <a:lstStyle/>
            <a:p>
              <a:endParaRPr dirty="0"/>
            </a:p>
          </p:txBody>
        </p:sp>
        <p:sp>
          <p:nvSpPr>
            <p:cNvPr id="64" name="object 64"/>
            <p:cNvSpPr/>
            <p:nvPr/>
          </p:nvSpPr>
          <p:spPr>
            <a:xfrm>
              <a:off x="9907844" y="9161181"/>
              <a:ext cx="337185" cy="717550"/>
            </a:xfrm>
            <a:custGeom>
              <a:avLst/>
              <a:gdLst/>
              <a:ahLst/>
              <a:cxnLst/>
              <a:rect l="l" t="t" r="r" b="b"/>
              <a:pathLst>
                <a:path w="337184" h="717550">
                  <a:moveTo>
                    <a:pt x="85841" y="0"/>
                  </a:moveTo>
                  <a:lnTo>
                    <a:pt x="40105" y="5081"/>
                  </a:lnTo>
                  <a:lnTo>
                    <a:pt x="19918" y="125053"/>
                  </a:lnTo>
                  <a:lnTo>
                    <a:pt x="10946" y="366163"/>
                  </a:lnTo>
                  <a:lnTo>
                    <a:pt x="3193" y="607648"/>
                  </a:lnTo>
                  <a:lnTo>
                    <a:pt x="0" y="713889"/>
                  </a:lnTo>
                  <a:lnTo>
                    <a:pt x="12711" y="716204"/>
                  </a:lnTo>
                  <a:lnTo>
                    <a:pt x="32870" y="717524"/>
                  </a:lnTo>
                  <a:lnTo>
                    <a:pt x="53206" y="716355"/>
                  </a:lnTo>
                  <a:lnTo>
                    <a:pt x="70628" y="664317"/>
                  </a:lnTo>
                  <a:lnTo>
                    <a:pt x="72344" y="615464"/>
                  </a:lnTo>
                  <a:lnTo>
                    <a:pt x="73901" y="554954"/>
                  </a:lnTo>
                  <a:lnTo>
                    <a:pt x="75364" y="486750"/>
                  </a:lnTo>
                  <a:lnTo>
                    <a:pt x="76802" y="414814"/>
                  </a:lnTo>
                  <a:lnTo>
                    <a:pt x="78281" y="343109"/>
                  </a:lnTo>
                  <a:lnTo>
                    <a:pt x="79867" y="275596"/>
                  </a:lnTo>
                  <a:lnTo>
                    <a:pt x="81627" y="216238"/>
                  </a:lnTo>
                  <a:lnTo>
                    <a:pt x="83629" y="168997"/>
                  </a:lnTo>
                  <a:lnTo>
                    <a:pt x="88625" y="126713"/>
                  </a:lnTo>
                  <a:lnTo>
                    <a:pt x="151070" y="126713"/>
                  </a:lnTo>
                  <a:lnTo>
                    <a:pt x="132238" y="77624"/>
                  </a:lnTo>
                  <a:lnTo>
                    <a:pt x="116324" y="37253"/>
                  </a:lnTo>
                  <a:lnTo>
                    <a:pt x="105260" y="10759"/>
                  </a:lnTo>
                  <a:lnTo>
                    <a:pt x="100059" y="916"/>
                  </a:lnTo>
                  <a:lnTo>
                    <a:pt x="85841" y="0"/>
                  </a:lnTo>
                  <a:close/>
                </a:path>
                <a:path w="337184" h="717550">
                  <a:moveTo>
                    <a:pt x="151070" y="126713"/>
                  </a:moveTo>
                  <a:lnTo>
                    <a:pt x="88625" y="126713"/>
                  </a:lnTo>
                  <a:lnTo>
                    <a:pt x="201522" y="433521"/>
                  </a:lnTo>
                  <a:lnTo>
                    <a:pt x="260588" y="591103"/>
                  </a:lnTo>
                  <a:lnTo>
                    <a:pt x="285117" y="649243"/>
                  </a:lnTo>
                  <a:lnTo>
                    <a:pt x="294399" y="657723"/>
                  </a:lnTo>
                  <a:lnTo>
                    <a:pt x="304701" y="656173"/>
                  </a:lnTo>
                  <a:lnTo>
                    <a:pt x="317435" y="652211"/>
                  </a:lnTo>
                  <a:lnTo>
                    <a:pt x="329282" y="647600"/>
                  </a:lnTo>
                  <a:lnTo>
                    <a:pt x="336921" y="644100"/>
                  </a:lnTo>
                  <a:lnTo>
                    <a:pt x="334684" y="634195"/>
                  </a:lnTo>
                  <a:lnTo>
                    <a:pt x="312264" y="567233"/>
                  </a:lnTo>
                  <a:lnTo>
                    <a:pt x="294112" y="515726"/>
                  </a:lnTo>
                  <a:lnTo>
                    <a:pt x="272686" y="455900"/>
                  </a:lnTo>
                  <a:lnTo>
                    <a:pt x="249002" y="390530"/>
                  </a:lnTo>
                  <a:lnTo>
                    <a:pt x="224074" y="322390"/>
                  </a:lnTo>
                  <a:lnTo>
                    <a:pt x="198918" y="254256"/>
                  </a:lnTo>
                  <a:lnTo>
                    <a:pt x="174550" y="188900"/>
                  </a:lnTo>
                  <a:lnTo>
                    <a:pt x="151985" y="129098"/>
                  </a:lnTo>
                  <a:lnTo>
                    <a:pt x="151070" y="126713"/>
                  </a:lnTo>
                  <a:close/>
                </a:path>
              </a:pathLst>
            </a:custGeom>
            <a:solidFill>
              <a:srgbClr val="FFFFFF"/>
            </a:solidFill>
          </p:spPr>
          <p:txBody>
            <a:bodyPr wrap="square" lIns="0" tIns="0" rIns="0" bIns="0" rtlCol="0"/>
            <a:lstStyle/>
            <a:p>
              <a:endParaRPr dirty="0"/>
            </a:p>
          </p:txBody>
        </p:sp>
        <p:sp>
          <p:nvSpPr>
            <p:cNvPr id="65" name="object 65"/>
            <p:cNvSpPr/>
            <p:nvPr/>
          </p:nvSpPr>
          <p:spPr>
            <a:xfrm>
              <a:off x="9966104" y="9396953"/>
              <a:ext cx="113441" cy="111699"/>
            </a:xfrm>
            <a:prstGeom prst="rect">
              <a:avLst/>
            </a:prstGeom>
            <a:blipFill>
              <a:blip r:embed="rId21" cstate="print"/>
              <a:stretch>
                <a:fillRect/>
              </a:stretch>
            </a:blipFill>
          </p:spPr>
          <p:txBody>
            <a:bodyPr wrap="square" lIns="0" tIns="0" rIns="0" bIns="0" rtlCol="0"/>
            <a:lstStyle/>
            <a:p>
              <a:endParaRPr dirty="0"/>
            </a:p>
          </p:txBody>
        </p:sp>
        <p:sp>
          <p:nvSpPr>
            <p:cNvPr id="66" name="object 66"/>
            <p:cNvSpPr/>
            <p:nvPr/>
          </p:nvSpPr>
          <p:spPr>
            <a:xfrm>
              <a:off x="9540549" y="9204379"/>
              <a:ext cx="344805" cy="737235"/>
            </a:xfrm>
            <a:custGeom>
              <a:avLst/>
              <a:gdLst/>
              <a:ahLst/>
              <a:cxnLst/>
              <a:rect l="l" t="t" r="r" b="b"/>
              <a:pathLst>
                <a:path w="344804" h="737234">
                  <a:moveTo>
                    <a:pt x="248610" y="74029"/>
                  </a:moveTo>
                  <a:lnTo>
                    <a:pt x="171500" y="74029"/>
                  </a:lnTo>
                  <a:lnTo>
                    <a:pt x="177682" y="84999"/>
                  </a:lnTo>
                  <a:lnTo>
                    <a:pt x="179398" y="112851"/>
                  </a:lnTo>
                  <a:lnTo>
                    <a:pt x="177309" y="154763"/>
                  </a:lnTo>
                  <a:lnTo>
                    <a:pt x="172077" y="207915"/>
                  </a:lnTo>
                  <a:lnTo>
                    <a:pt x="164364" y="269484"/>
                  </a:lnTo>
                  <a:lnTo>
                    <a:pt x="154830" y="336650"/>
                  </a:lnTo>
                  <a:lnTo>
                    <a:pt x="144139" y="406591"/>
                  </a:lnTo>
                  <a:lnTo>
                    <a:pt x="132952" y="476484"/>
                  </a:lnTo>
                  <a:lnTo>
                    <a:pt x="121931" y="543510"/>
                  </a:lnTo>
                  <a:lnTo>
                    <a:pt x="111736" y="604846"/>
                  </a:lnTo>
                  <a:lnTo>
                    <a:pt x="103031" y="657671"/>
                  </a:lnTo>
                  <a:lnTo>
                    <a:pt x="96476" y="699164"/>
                  </a:lnTo>
                  <a:lnTo>
                    <a:pt x="92734" y="726503"/>
                  </a:lnTo>
                  <a:lnTo>
                    <a:pt x="92466" y="736867"/>
                  </a:lnTo>
                  <a:lnTo>
                    <a:pt x="121315" y="734451"/>
                  </a:lnTo>
                  <a:lnTo>
                    <a:pt x="183465" y="724918"/>
                  </a:lnTo>
                  <a:lnTo>
                    <a:pt x="344741" y="697025"/>
                  </a:lnTo>
                  <a:lnTo>
                    <a:pt x="342459" y="688936"/>
                  </a:lnTo>
                  <a:lnTo>
                    <a:pt x="333015" y="671313"/>
                  </a:lnTo>
                  <a:lnTo>
                    <a:pt x="328306" y="663435"/>
                  </a:lnTo>
                  <a:lnTo>
                    <a:pt x="157992" y="663435"/>
                  </a:lnTo>
                  <a:lnTo>
                    <a:pt x="157775" y="650447"/>
                  </a:lnTo>
                  <a:lnTo>
                    <a:pt x="168150" y="570375"/>
                  </a:lnTo>
                  <a:lnTo>
                    <a:pt x="177373" y="510305"/>
                  </a:lnTo>
                  <a:lnTo>
                    <a:pt x="188373" y="441556"/>
                  </a:lnTo>
                  <a:lnTo>
                    <a:pt x="200467" y="367636"/>
                  </a:lnTo>
                  <a:lnTo>
                    <a:pt x="212969" y="292051"/>
                  </a:lnTo>
                  <a:lnTo>
                    <a:pt x="225195" y="218309"/>
                  </a:lnTo>
                  <a:lnTo>
                    <a:pt x="236461" y="149917"/>
                  </a:lnTo>
                  <a:lnTo>
                    <a:pt x="246084" y="90366"/>
                  </a:lnTo>
                  <a:lnTo>
                    <a:pt x="248610" y="74029"/>
                  </a:lnTo>
                  <a:close/>
                </a:path>
                <a:path w="344804" h="737234">
                  <a:moveTo>
                    <a:pt x="314354" y="641289"/>
                  </a:moveTo>
                  <a:lnTo>
                    <a:pt x="287555" y="641357"/>
                  </a:lnTo>
                  <a:lnTo>
                    <a:pt x="185428" y="662472"/>
                  </a:lnTo>
                  <a:lnTo>
                    <a:pt x="157992" y="663435"/>
                  </a:lnTo>
                  <a:lnTo>
                    <a:pt x="328306" y="663435"/>
                  </a:lnTo>
                  <a:lnTo>
                    <a:pt x="321836" y="652611"/>
                  </a:lnTo>
                  <a:lnTo>
                    <a:pt x="314354" y="641289"/>
                  </a:lnTo>
                  <a:close/>
                </a:path>
                <a:path w="344804" h="737234">
                  <a:moveTo>
                    <a:pt x="258230" y="0"/>
                  </a:moveTo>
                  <a:lnTo>
                    <a:pt x="170127" y="11999"/>
                  </a:lnTo>
                  <a:lnTo>
                    <a:pt x="97847" y="24835"/>
                  </a:lnTo>
                  <a:lnTo>
                    <a:pt x="35206" y="36588"/>
                  </a:lnTo>
                  <a:lnTo>
                    <a:pt x="0" y="53039"/>
                  </a:lnTo>
                  <a:lnTo>
                    <a:pt x="7021" y="71595"/>
                  </a:lnTo>
                  <a:lnTo>
                    <a:pt x="17544" y="90383"/>
                  </a:lnTo>
                  <a:lnTo>
                    <a:pt x="24457" y="101023"/>
                  </a:lnTo>
                  <a:lnTo>
                    <a:pt x="42887" y="95971"/>
                  </a:lnTo>
                  <a:lnTo>
                    <a:pt x="85857" y="85303"/>
                  </a:lnTo>
                  <a:lnTo>
                    <a:pt x="134888" y="75746"/>
                  </a:lnTo>
                  <a:lnTo>
                    <a:pt x="171500" y="74029"/>
                  </a:lnTo>
                  <a:lnTo>
                    <a:pt x="248610" y="74029"/>
                  </a:lnTo>
                  <a:lnTo>
                    <a:pt x="253399" y="43024"/>
                  </a:lnTo>
                  <a:lnTo>
                    <a:pt x="257651" y="11917"/>
                  </a:lnTo>
                  <a:lnTo>
                    <a:pt x="258230" y="0"/>
                  </a:lnTo>
                  <a:close/>
                </a:path>
              </a:pathLst>
            </a:custGeom>
            <a:solidFill>
              <a:srgbClr val="FFFFFF"/>
            </a:solidFill>
          </p:spPr>
          <p:txBody>
            <a:bodyPr wrap="square" lIns="0" tIns="0" rIns="0" bIns="0" rtlCol="0"/>
            <a:lstStyle/>
            <a:p>
              <a:endParaRPr dirty="0"/>
            </a:p>
          </p:txBody>
        </p:sp>
        <p:sp>
          <p:nvSpPr>
            <p:cNvPr id="67" name="object 67"/>
            <p:cNvSpPr/>
            <p:nvPr/>
          </p:nvSpPr>
          <p:spPr>
            <a:xfrm>
              <a:off x="9240284" y="9243333"/>
              <a:ext cx="337185" cy="717550"/>
            </a:xfrm>
            <a:custGeom>
              <a:avLst/>
              <a:gdLst/>
              <a:ahLst/>
              <a:cxnLst/>
              <a:rect l="l" t="t" r="r" b="b"/>
              <a:pathLst>
                <a:path w="337184" h="717550">
                  <a:moveTo>
                    <a:pt x="85870" y="0"/>
                  </a:moveTo>
                  <a:lnTo>
                    <a:pt x="40158" y="5069"/>
                  </a:lnTo>
                  <a:lnTo>
                    <a:pt x="19975" y="125040"/>
                  </a:lnTo>
                  <a:lnTo>
                    <a:pt x="10981" y="366146"/>
                  </a:lnTo>
                  <a:lnTo>
                    <a:pt x="3203" y="607671"/>
                  </a:lnTo>
                  <a:lnTo>
                    <a:pt x="0" y="713871"/>
                  </a:lnTo>
                  <a:lnTo>
                    <a:pt x="12754" y="716188"/>
                  </a:lnTo>
                  <a:lnTo>
                    <a:pt x="32925" y="717512"/>
                  </a:lnTo>
                  <a:lnTo>
                    <a:pt x="53262" y="716351"/>
                  </a:lnTo>
                  <a:lnTo>
                    <a:pt x="70680" y="664306"/>
                  </a:lnTo>
                  <a:lnTo>
                    <a:pt x="72392" y="615449"/>
                  </a:lnTo>
                  <a:lnTo>
                    <a:pt x="73945" y="554937"/>
                  </a:lnTo>
                  <a:lnTo>
                    <a:pt x="75405" y="486734"/>
                  </a:lnTo>
                  <a:lnTo>
                    <a:pt x="76840" y="414799"/>
                  </a:lnTo>
                  <a:lnTo>
                    <a:pt x="78317" y="343095"/>
                  </a:lnTo>
                  <a:lnTo>
                    <a:pt x="79903" y="275584"/>
                  </a:lnTo>
                  <a:lnTo>
                    <a:pt x="81665" y="216227"/>
                  </a:lnTo>
                  <a:lnTo>
                    <a:pt x="83670" y="168985"/>
                  </a:lnTo>
                  <a:lnTo>
                    <a:pt x="88677" y="126695"/>
                  </a:lnTo>
                  <a:lnTo>
                    <a:pt x="151105" y="126695"/>
                  </a:lnTo>
                  <a:lnTo>
                    <a:pt x="132290" y="77636"/>
                  </a:lnTo>
                  <a:lnTo>
                    <a:pt x="116385" y="37268"/>
                  </a:lnTo>
                  <a:lnTo>
                    <a:pt x="105331" y="10778"/>
                  </a:lnTo>
                  <a:lnTo>
                    <a:pt x="100143" y="940"/>
                  </a:lnTo>
                  <a:lnTo>
                    <a:pt x="85870" y="0"/>
                  </a:lnTo>
                  <a:close/>
                </a:path>
                <a:path w="337184" h="717550">
                  <a:moveTo>
                    <a:pt x="151105" y="126695"/>
                  </a:moveTo>
                  <a:lnTo>
                    <a:pt x="88677" y="126695"/>
                  </a:lnTo>
                  <a:lnTo>
                    <a:pt x="201584" y="433526"/>
                  </a:lnTo>
                  <a:lnTo>
                    <a:pt x="260647" y="591117"/>
                  </a:lnTo>
                  <a:lnTo>
                    <a:pt x="285150" y="649249"/>
                  </a:lnTo>
                  <a:lnTo>
                    <a:pt x="294378" y="657705"/>
                  </a:lnTo>
                  <a:lnTo>
                    <a:pt x="304734" y="656174"/>
                  </a:lnTo>
                  <a:lnTo>
                    <a:pt x="317473" y="652217"/>
                  </a:lnTo>
                  <a:lnTo>
                    <a:pt x="329295" y="647614"/>
                  </a:lnTo>
                  <a:lnTo>
                    <a:pt x="336900" y="644145"/>
                  </a:lnTo>
                  <a:lnTo>
                    <a:pt x="334673" y="634228"/>
                  </a:lnTo>
                  <a:lnTo>
                    <a:pt x="312269" y="567249"/>
                  </a:lnTo>
                  <a:lnTo>
                    <a:pt x="294124" y="515736"/>
                  </a:lnTo>
                  <a:lnTo>
                    <a:pt x="272703" y="455906"/>
                  </a:lnTo>
                  <a:lnTo>
                    <a:pt x="249024" y="390534"/>
                  </a:lnTo>
                  <a:lnTo>
                    <a:pt x="224101" y="322393"/>
                  </a:lnTo>
                  <a:lnTo>
                    <a:pt x="198951" y="254259"/>
                  </a:lnTo>
                  <a:lnTo>
                    <a:pt x="174588" y="188905"/>
                  </a:lnTo>
                  <a:lnTo>
                    <a:pt x="152029" y="129106"/>
                  </a:lnTo>
                  <a:lnTo>
                    <a:pt x="151105" y="126695"/>
                  </a:lnTo>
                  <a:close/>
                </a:path>
              </a:pathLst>
            </a:custGeom>
            <a:solidFill>
              <a:srgbClr val="FFFFFF"/>
            </a:solidFill>
          </p:spPr>
          <p:txBody>
            <a:bodyPr wrap="square" lIns="0" tIns="0" rIns="0" bIns="0" rtlCol="0"/>
            <a:lstStyle/>
            <a:p>
              <a:endParaRPr dirty="0"/>
            </a:p>
          </p:txBody>
        </p:sp>
        <p:sp>
          <p:nvSpPr>
            <p:cNvPr id="68" name="object 68"/>
            <p:cNvSpPr/>
            <p:nvPr/>
          </p:nvSpPr>
          <p:spPr>
            <a:xfrm>
              <a:off x="9298669" y="9479096"/>
              <a:ext cx="113410" cy="111721"/>
            </a:xfrm>
            <a:prstGeom prst="rect">
              <a:avLst/>
            </a:prstGeom>
            <a:blipFill>
              <a:blip r:embed="rId22" cstate="print"/>
              <a:stretch>
                <a:fillRect/>
              </a:stretch>
            </a:blipFill>
          </p:spPr>
          <p:txBody>
            <a:bodyPr wrap="square" lIns="0" tIns="0" rIns="0" bIns="0" rtlCol="0"/>
            <a:lstStyle/>
            <a:p>
              <a:endParaRPr dirty="0"/>
            </a:p>
          </p:txBody>
        </p:sp>
        <p:sp>
          <p:nvSpPr>
            <p:cNvPr id="69" name="object 69"/>
            <p:cNvSpPr/>
            <p:nvPr/>
          </p:nvSpPr>
          <p:spPr>
            <a:xfrm>
              <a:off x="8911341" y="9261249"/>
              <a:ext cx="276860" cy="779145"/>
            </a:xfrm>
            <a:custGeom>
              <a:avLst/>
              <a:gdLst/>
              <a:ahLst/>
              <a:cxnLst/>
              <a:rect l="l" t="t" r="r" b="b"/>
              <a:pathLst>
                <a:path w="276859" h="779145">
                  <a:moveTo>
                    <a:pt x="52768" y="5493"/>
                  </a:moveTo>
                  <a:lnTo>
                    <a:pt x="32306" y="6241"/>
                  </a:lnTo>
                  <a:lnTo>
                    <a:pt x="11881" y="11660"/>
                  </a:lnTo>
                  <a:lnTo>
                    <a:pt x="0" y="17693"/>
                  </a:lnTo>
                  <a:lnTo>
                    <a:pt x="8068" y="135658"/>
                  </a:lnTo>
                  <a:lnTo>
                    <a:pt x="26047" y="395597"/>
                  </a:lnTo>
                  <a:lnTo>
                    <a:pt x="44576" y="656220"/>
                  </a:lnTo>
                  <a:lnTo>
                    <a:pt x="54322" y="776706"/>
                  </a:lnTo>
                  <a:lnTo>
                    <a:pt x="80583" y="778900"/>
                  </a:lnTo>
                  <a:lnTo>
                    <a:pt x="98273" y="777805"/>
                  </a:lnTo>
                  <a:lnTo>
                    <a:pt x="108572" y="776287"/>
                  </a:lnTo>
                  <a:lnTo>
                    <a:pt x="108067" y="748889"/>
                  </a:lnTo>
                  <a:lnTo>
                    <a:pt x="102249" y="684642"/>
                  </a:lnTo>
                  <a:lnTo>
                    <a:pt x="94259" y="607021"/>
                  </a:lnTo>
                  <a:lnTo>
                    <a:pt x="87240" y="539500"/>
                  </a:lnTo>
                  <a:lnTo>
                    <a:pt x="84332" y="505552"/>
                  </a:lnTo>
                  <a:lnTo>
                    <a:pt x="86539" y="500878"/>
                  </a:lnTo>
                  <a:lnTo>
                    <a:pt x="128210" y="500878"/>
                  </a:lnTo>
                  <a:lnTo>
                    <a:pt x="119587" y="484610"/>
                  </a:lnTo>
                  <a:lnTo>
                    <a:pt x="122115" y="466662"/>
                  </a:lnTo>
                  <a:lnTo>
                    <a:pt x="132417" y="428185"/>
                  </a:lnTo>
                  <a:lnTo>
                    <a:pt x="142189" y="395597"/>
                  </a:lnTo>
                  <a:lnTo>
                    <a:pt x="75903" y="395597"/>
                  </a:lnTo>
                  <a:lnTo>
                    <a:pt x="74374" y="377784"/>
                  </a:lnTo>
                  <a:lnTo>
                    <a:pt x="73152" y="335312"/>
                  </a:lnTo>
                  <a:lnTo>
                    <a:pt x="72104" y="276230"/>
                  </a:lnTo>
                  <a:lnTo>
                    <a:pt x="71094" y="208591"/>
                  </a:lnTo>
                  <a:lnTo>
                    <a:pt x="69990" y="140445"/>
                  </a:lnTo>
                  <a:lnTo>
                    <a:pt x="68655" y="79843"/>
                  </a:lnTo>
                  <a:lnTo>
                    <a:pt x="66958" y="34835"/>
                  </a:lnTo>
                  <a:lnTo>
                    <a:pt x="64762" y="13473"/>
                  </a:lnTo>
                  <a:lnTo>
                    <a:pt x="52768" y="5493"/>
                  </a:lnTo>
                  <a:close/>
                </a:path>
                <a:path w="276859" h="779145">
                  <a:moveTo>
                    <a:pt x="128210" y="500878"/>
                  </a:moveTo>
                  <a:lnTo>
                    <a:pt x="86539" y="500878"/>
                  </a:lnTo>
                  <a:lnTo>
                    <a:pt x="100612" y="526663"/>
                  </a:lnTo>
                  <a:lnTo>
                    <a:pt x="138554" y="607516"/>
                  </a:lnTo>
                  <a:lnTo>
                    <a:pt x="212370" y="768047"/>
                  </a:lnTo>
                  <a:lnTo>
                    <a:pt x="225419" y="768189"/>
                  </a:lnTo>
                  <a:lnTo>
                    <a:pt x="247382" y="766587"/>
                  </a:lnTo>
                  <a:lnTo>
                    <a:pt x="267911" y="762741"/>
                  </a:lnTo>
                  <a:lnTo>
                    <a:pt x="276661" y="756152"/>
                  </a:lnTo>
                  <a:lnTo>
                    <a:pt x="265235" y="733644"/>
                  </a:lnTo>
                  <a:lnTo>
                    <a:pt x="237095" y="685324"/>
                  </a:lnTo>
                  <a:lnTo>
                    <a:pt x="163112" y="561386"/>
                  </a:lnTo>
                  <a:lnTo>
                    <a:pt x="133488" y="510836"/>
                  </a:lnTo>
                  <a:lnTo>
                    <a:pt x="128210" y="500878"/>
                  </a:lnTo>
                  <a:close/>
                </a:path>
                <a:path w="276859" h="779145">
                  <a:moveTo>
                    <a:pt x="234186" y="0"/>
                  </a:moveTo>
                  <a:lnTo>
                    <a:pt x="197866" y="15689"/>
                  </a:lnTo>
                  <a:lnTo>
                    <a:pt x="184879" y="52855"/>
                  </a:lnTo>
                  <a:lnTo>
                    <a:pt x="167747" y="106207"/>
                  </a:lnTo>
                  <a:lnTo>
                    <a:pt x="148220" y="169127"/>
                  </a:lnTo>
                  <a:lnTo>
                    <a:pt x="108980" y="297195"/>
                  </a:lnTo>
                  <a:lnTo>
                    <a:pt x="92766" y="349108"/>
                  </a:lnTo>
                  <a:lnTo>
                    <a:pt x="81157" y="384114"/>
                  </a:lnTo>
                  <a:lnTo>
                    <a:pt x="75903" y="395597"/>
                  </a:lnTo>
                  <a:lnTo>
                    <a:pt x="142189" y="395597"/>
                  </a:lnTo>
                  <a:lnTo>
                    <a:pt x="148547" y="374395"/>
                  </a:lnTo>
                  <a:lnTo>
                    <a:pt x="168553" y="310504"/>
                  </a:lnTo>
                  <a:lnTo>
                    <a:pt x="190488" y="241728"/>
                  </a:lnTo>
                  <a:lnTo>
                    <a:pt x="212403" y="173279"/>
                  </a:lnTo>
                  <a:lnTo>
                    <a:pt x="232347" y="110372"/>
                  </a:lnTo>
                  <a:lnTo>
                    <a:pt x="248373" y="58222"/>
                  </a:lnTo>
                  <a:lnTo>
                    <a:pt x="258531" y="22041"/>
                  </a:lnTo>
                  <a:lnTo>
                    <a:pt x="260871" y="7044"/>
                  </a:lnTo>
                  <a:lnTo>
                    <a:pt x="250553" y="2084"/>
                  </a:lnTo>
                  <a:lnTo>
                    <a:pt x="234186" y="0"/>
                  </a:lnTo>
                  <a:close/>
                </a:path>
              </a:pathLst>
            </a:custGeom>
            <a:solidFill>
              <a:srgbClr val="FFFFFF"/>
            </a:solidFill>
          </p:spPr>
          <p:txBody>
            <a:bodyPr wrap="square" lIns="0" tIns="0" rIns="0" bIns="0" rtlCol="0"/>
            <a:lstStyle/>
            <a:p>
              <a:endParaRPr dirty="0"/>
            </a:p>
          </p:txBody>
        </p:sp>
        <p:sp>
          <p:nvSpPr>
            <p:cNvPr id="70" name="object 70"/>
            <p:cNvSpPr/>
            <p:nvPr/>
          </p:nvSpPr>
          <p:spPr>
            <a:xfrm>
              <a:off x="11387941" y="6749229"/>
              <a:ext cx="35560" cy="113664"/>
            </a:xfrm>
            <a:custGeom>
              <a:avLst/>
              <a:gdLst/>
              <a:ahLst/>
              <a:cxnLst/>
              <a:rect l="l" t="t" r="r" b="b"/>
              <a:pathLst>
                <a:path w="35559" h="113665">
                  <a:moveTo>
                    <a:pt x="28946" y="0"/>
                  </a:moveTo>
                  <a:lnTo>
                    <a:pt x="25575" y="3581"/>
                  </a:lnTo>
                  <a:lnTo>
                    <a:pt x="10905" y="26412"/>
                  </a:lnTo>
                  <a:lnTo>
                    <a:pt x="2922" y="53422"/>
                  </a:lnTo>
                  <a:lnTo>
                    <a:pt x="0" y="81892"/>
                  </a:lnTo>
                  <a:lnTo>
                    <a:pt x="508" y="109106"/>
                  </a:lnTo>
                  <a:lnTo>
                    <a:pt x="759" y="113190"/>
                  </a:lnTo>
                  <a:lnTo>
                    <a:pt x="7083" y="112656"/>
                  </a:lnTo>
                  <a:lnTo>
                    <a:pt x="7523" y="108802"/>
                  </a:lnTo>
                  <a:lnTo>
                    <a:pt x="9418" y="94782"/>
                  </a:lnTo>
                  <a:lnTo>
                    <a:pt x="19481" y="53631"/>
                  </a:lnTo>
                  <a:lnTo>
                    <a:pt x="27956" y="31204"/>
                  </a:lnTo>
                  <a:lnTo>
                    <a:pt x="31957" y="19987"/>
                  </a:lnTo>
                  <a:lnTo>
                    <a:pt x="34632" y="8313"/>
                  </a:lnTo>
                  <a:lnTo>
                    <a:pt x="35323" y="3811"/>
                  </a:lnTo>
                  <a:lnTo>
                    <a:pt x="28946" y="0"/>
                  </a:lnTo>
                  <a:close/>
                </a:path>
              </a:pathLst>
            </a:custGeom>
            <a:solidFill>
              <a:srgbClr val="FFFFFF"/>
            </a:solidFill>
          </p:spPr>
          <p:txBody>
            <a:bodyPr wrap="square" lIns="0" tIns="0" rIns="0" bIns="0" rtlCol="0"/>
            <a:lstStyle/>
            <a:p>
              <a:endParaRPr dirty="0"/>
            </a:p>
          </p:txBody>
        </p:sp>
        <p:sp>
          <p:nvSpPr>
            <p:cNvPr id="71" name="object 71"/>
            <p:cNvSpPr/>
            <p:nvPr/>
          </p:nvSpPr>
          <p:spPr>
            <a:xfrm>
              <a:off x="10946420" y="6950835"/>
              <a:ext cx="118048" cy="64594"/>
            </a:xfrm>
            <a:prstGeom prst="rect">
              <a:avLst/>
            </a:prstGeom>
            <a:blipFill>
              <a:blip r:embed="rId23" cstate="print"/>
              <a:stretch>
                <a:fillRect/>
              </a:stretch>
            </a:blipFill>
          </p:spPr>
          <p:txBody>
            <a:bodyPr wrap="square" lIns="0" tIns="0" rIns="0" bIns="0" rtlCol="0"/>
            <a:lstStyle/>
            <a:p>
              <a:endParaRPr dirty="0"/>
            </a:p>
          </p:txBody>
        </p:sp>
        <p:sp>
          <p:nvSpPr>
            <p:cNvPr id="72" name="object 72"/>
            <p:cNvSpPr/>
            <p:nvPr/>
          </p:nvSpPr>
          <p:spPr>
            <a:xfrm>
              <a:off x="11014094" y="7304102"/>
              <a:ext cx="108509" cy="82091"/>
            </a:xfrm>
            <a:prstGeom prst="rect">
              <a:avLst/>
            </a:prstGeom>
            <a:blipFill>
              <a:blip r:embed="rId24" cstate="print"/>
              <a:stretch>
                <a:fillRect/>
              </a:stretch>
            </a:blipFill>
          </p:spPr>
          <p:txBody>
            <a:bodyPr wrap="square" lIns="0" tIns="0" rIns="0" bIns="0" rtlCol="0"/>
            <a:lstStyle/>
            <a:p>
              <a:endParaRPr dirty="0"/>
            </a:p>
          </p:txBody>
        </p:sp>
        <p:sp>
          <p:nvSpPr>
            <p:cNvPr id="73" name="object 73"/>
            <p:cNvSpPr/>
            <p:nvPr/>
          </p:nvSpPr>
          <p:spPr>
            <a:xfrm>
              <a:off x="11417929" y="7404273"/>
              <a:ext cx="75605" cy="91613"/>
            </a:xfrm>
            <a:prstGeom prst="rect">
              <a:avLst/>
            </a:prstGeom>
            <a:blipFill>
              <a:blip r:embed="rId25" cstate="print"/>
              <a:stretch>
                <a:fillRect/>
              </a:stretch>
            </a:blipFill>
          </p:spPr>
          <p:txBody>
            <a:bodyPr wrap="square" lIns="0" tIns="0" rIns="0" bIns="0" rtlCol="0"/>
            <a:lstStyle/>
            <a:p>
              <a:endParaRPr dirty="0"/>
            </a:p>
          </p:txBody>
        </p:sp>
        <p:sp>
          <p:nvSpPr>
            <p:cNvPr id="74" name="object 74"/>
            <p:cNvSpPr/>
            <p:nvPr/>
          </p:nvSpPr>
          <p:spPr>
            <a:xfrm>
              <a:off x="11585375" y="7126976"/>
              <a:ext cx="137160" cy="31750"/>
            </a:xfrm>
            <a:custGeom>
              <a:avLst/>
              <a:gdLst/>
              <a:ahLst/>
              <a:cxnLst/>
              <a:rect l="l" t="t" r="r" b="b"/>
              <a:pathLst>
                <a:path w="137159" h="31750">
                  <a:moveTo>
                    <a:pt x="69384" y="0"/>
                  </a:moveTo>
                  <a:lnTo>
                    <a:pt x="36453" y="4512"/>
                  </a:lnTo>
                  <a:lnTo>
                    <a:pt x="0" y="11549"/>
                  </a:lnTo>
                  <a:lnTo>
                    <a:pt x="1015" y="20690"/>
                  </a:lnTo>
                  <a:lnTo>
                    <a:pt x="41963" y="27463"/>
                  </a:lnTo>
                  <a:lnTo>
                    <a:pt x="89995" y="31215"/>
                  </a:lnTo>
                  <a:lnTo>
                    <a:pt x="103711" y="30857"/>
                  </a:lnTo>
                  <a:lnTo>
                    <a:pt x="117101" y="28787"/>
                  </a:lnTo>
                  <a:lnTo>
                    <a:pt x="129263" y="24198"/>
                  </a:lnTo>
                  <a:lnTo>
                    <a:pt x="134655" y="21318"/>
                  </a:lnTo>
                  <a:lnTo>
                    <a:pt x="137032" y="12041"/>
                  </a:lnTo>
                  <a:lnTo>
                    <a:pt x="130613" y="8617"/>
                  </a:lnTo>
                  <a:lnTo>
                    <a:pt x="102005" y="199"/>
                  </a:lnTo>
                  <a:lnTo>
                    <a:pt x="69384" y="0"/>
                  </a:lnTo>
                  <a:close/>
                </a:path>
              </a:pathLst>
            </a:custGeom>
            <a:solidFill>
              <a:srgbClr val="FFFFFF"/>
            </a:solidFill>
          </p:spPr>
          <p:txBody>
            <a:bodyPr wrap="square" lIns="0" tIns="0" rIns="0" bIns="0" rtlCol="0"/>
            <a:lstStyle/>
            <a:p>
              <a:endParaRPr dirty="0"/>
            </a:p>
          </p:txBody>
        </p:sp>
        <p:sp>
          <p:nvSpPr>
            <p:cNvPr id="75" name="object 75"/>
            <p:cNvSpPr/>
            <p:nvPr/>
          </p:nvSpPr>
          <p:spPr>
            <a:xfrm>
              <a:off x="11230547" y="6181237"/>
              <a:ext cx="375920" cy="307975"/>
            </a:xfrm>
            <a:custGeom>
              <a:avLst/>
              <a:gdLst/>
              <a:ahLst/>
              <a:cxnLst/>
              <a:rect l="l" t="t" r="r" b="b"/>
              <a:pathLst>
                <a:path w="375920" h="307975">
                  <a:moveTo>
                    <a:pt x="23860" y="0"/>
                  </a:moveTo>
                  <a:lnTo>
                    <a:pt x="0" y="6605"/>
                  </a:lnTo>
                  <a:lnTo>
                    <a:pt x="2301" y="27142"/>
                  </a:lnTo>
                  <a:lnTo>
                    <a:pt x="10895" y="74429"/>
                  </a:lnTo>
                  <a:lnTo>
                    <a:pt x="23952" y="135567"/>
                  </a:lnTo>
                  <a:lnTo>
                    <a:pt x="39640" y="197660"/>
                  </a:lnTo>
                  <a:lnTo>
                    <a:pt x="56129" y="247810"/>
                  </a:lnTo>
                  <a:lnTo>
                    <a:pt x="97611" y="281180"/>
                  </a:lnTo>
                  <a:lnTo>
                    <a:pt x="144879" y="289836"/>
                  </a:lnTo>
                  <a:lnTo>
                    <a:pt x="204121" y="297937"/>
                  </a:lnTo>
                  <a:lnTo>
                    <a:pt x="266066" y="304332"/>
                  </a:lnTo>
                  <a:lnTo>
                    <a:pt x="321444" y="307870"/>
                  </a:lnTo>
                  <a:lnTo>
                    <a:pt x="360983" y="307399"/>
                  </a:lnTo>
                  <a:lnTo>
                    <a:pt x="375412" y="301769"/>
                  </a:lnTo>
                  <a:lnTo>
                    <a:pt x="368409" y="272055"/>
                  </a:lnTo>
                  <a:lnTo>
                    <a:pt x="353158" y="217445"/>
                  </a:lnTo>
                  <a:lnTo>
                    <a:pt x="333100" y="153621"/>
                  </a:lnTo>
                  <a:lnTo>
                    <a:pt x="311673" y="96266"/>
                  </a:lnTo>
                  <a:lnTo>
                    <a:pt x="292315" y="61064"/>
                  </a:lnTo>
                  <a:lnTo>
                    <a:pt x="206450" y="27520"/>
                  </a:lnTo>
                  <a:lnTo>
                    <a:pt x="139922" y="12882"/>
                  </a:lnTo>
                  <a:lnTo>
                    <a:pt x="74780" y="2900"/>
                  </a:lnTo>
                  <a:lnTo>
                    <a:pt x="23860" y="0"/>
                  </a:lnTo>
                  <a:close/>
                </a:path>
              </a:pathLst>
            </a:custGeom>
            <a:solidFill>
              <a:srgbClr val="3D2248"/>
            </a:solidFill>
          </p:spPr>
          <p:txBody>
            <a:bodyPr wrap="square" lIns="0" tIns="0" rIns="0" bIns="0" rtlCol="0"/>
            <a:lstStyle/>
            <a:p>
              <a:endParaRPr dirty="0"/>
            </a:p>
          </p:txBody>
        </p:sp>
        <p:sp>
          <p:nvSpPr>
            <p:cNvPr id="76" name="object 76"/>
            <p:cNvSpPr/>
            <p:nvPr/>
          </p:nvSpPr>
          <p:spPr>
            <a:xfrm>
              <a:off x="11284536" y="6219695"/>
              <a:ext cx="241469" cy="219821"/>
            </a:xfrm>
            <a:prstGeom prst="rect">
              <a:avLst/>
            </a:prstGeom>
            <a:blipFill>
              <a:blip r:embed="rId26" cstate="print"/>
              <a:stretch>
                <a:fillRect/>
              </a:stretch>
            </a:blipFill>
          </p:spPr>
          <p:txBody>
            <a:bodyPr wrap="square" lIns="0" tIns="0" rIns="0" bIns="0" rtlCol="0"/>
            <a:lstStyle/>
            <a:p>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1000" fill="hold"/>
                                        <p:tgtEl>
                                          <p:spTgt spid="77"/>
                                        </p:tgtEl>
                                        <p:attrNameLst>
                                          <p:attrName>ppt_w</p:attrName>
                                        </p:attrNameLst>
                                      </p:cBhvr>
                                      <p:tavLst>
                                        <p:tav tm="0">
                                          <p:val>
                                            <p:fltVal val="0"/>
                                          </p:val>
                                        </p:tav>
                                        <p:tav tm="100000">
                                          <p:val>
                                            <p:strVal val="#ppt_w"/>
                                          </p:val>
                                        </p:tav>
                                      </p:tavLst>
                                    </p:anim>
                                    <p:anim calcmode="lin" valueType="num">
                                      <p:cBhvr>
                                        <p:cTn id="8" dur="1000" fill="hold"/>
                                        <p:tgtEl>
                                          <p:spTgt spid="77"/>
                                        </p:tgtEl>
                                        <p:attrNameLst>
                                          <p:attrName>ppt_h</p:attrName>
                                        </p:attrNameLst>
                                      </p:cBhvr>
                                      <p:tavLst>
                                        <p:tav tm="0">
                                          <p:val>
                                            <p:fltVal val="0"/>
                                          </p:val>
                                        </p:tav>
                                        <p:tav tm="100000">
                                          <p:val>
                                            <p:strVal val="#ppt_h"/>
                                          </p:val>
                                        </p:tav>
                                      </p:tavLst>
                                    </p:anim>
                                    <p:anim calcmode="lin" valueType="num">
                                      <p:cBhvr>
                                        <p:cTn id="9" dur="1000" fill="hold"/>
                                        <p:tgtEl>
                                          <p:spTgt spid="77"/>
                                        </p:tgtEl>
                                        <p:attrNameLst>
                                          <p:attrName>style.rotation</p:attrName>
                                        </p:attrNameLst>
                                      </p:cBhvr>
                                      <p:tavLst>
                                        <p:tav tm="0">
                                          <p:val>
                                            <p:fltVal val="90"/>
                                          </p:val>
                                        </p:tav>
                                        <p:tav tm="100000">
                                          <p:val>
                                            <p:fltVal val="0"/>
                                          </p:val>
                                        </p:tav>
                                      </p:tavLst>
                                    </p:anim>
                                    <p:animEffect transition="in" filter="fade">
                                      <p:cBhvr>
                                        <p:cTn id="10"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1231463" y="2343249"/>
            <a:ext cx="17641173" cy="7527445"/>
          </a:xfrm>
          <a:prstGeom prst="rect">
            <a:avLst/>
          </a:prstGeom>
        </p:spPr>
        <p:txBody>
          <a:bodyPr vert="horz" wrap="square" lIns="0" tIns="11430" rIns="0" bIns="0" rtlCol="0">
            <a:spAutoFit/>
          </a:bodyPr>
          <a:lstStyle/>
          <a:p>
            <a:pPr marL="87630" marR="5080">
              <a:lnSpc>
                <a:spcPct val="100899"/>
              </a:lnSpc>
              <a:spcBef>
                <a:spcPts val="90"/>
              </a:spcBef>
            </a:pPr>
            <a:r>
              <a:rPr sz="4000" spc="-150" dirty="0"/>
              <a:t>“Sosyal medya sayfamda bir konuşma penceresi açıldı. Karşıdaki kişi, uzun zamandır  görüşmediğim bir arkadaşımdı ve hal hatır soruyordu. Her zamanki gibi yanıt verdim  ve ben de ona nasıl olduğunu sordum. Bir firma için hediye bileti dağıttığını söyledi  ve telefon hattımın faturalı olup olmadığını sordu. Daha sonra da telefonumdan ...  yazıp ....’a mesaj göndermemi söyledi. O sırada durumdan şüphelendim ve internette  yaptığım kısa bir aramadan sonra bunun bir dolandırıcılık yöntemi olduğunu fark  ettim. En kısa sürede arkadaşıma ulaşmaya çalıştım.”</a:t>
            </a:r>
          </a:p>
          <a:p>
            <a:pPr marL="74930">
              <a:lnSpc>
                <a:spcPct val="100000"/>
              </a:lnSpc>
              <a:spcBef>
                <a:spcPts val="25"/>
              </a:spcBef>
            </a:pPr>
            <a:endParaRPr sz="4400" spc="-150" dirty="0">
              <a:latin typeface="Times New Roman"/>
              <a:cs typeface="Times New Roman"/>
            </a:endParaRPr>
          </a:p>
          <a:p>
            <a:pPr marL="87630" marR="1081405">
              <a:lnSpc>
                <a:spcPct val="100899"/>
              </a:lnSpc>
            </a:pPr>
            <a:r>
              <a:rPr sz="4000" spc="-150" dirty="0"/>
              <a:t>Kullanıcı bu durumu fark etmeseydi ve dolandırıcının istediği numaraya mesajı  gönderseydi, cep telefonuna bir mesaj daha gelecekti. Dolandırıcı bu sefer de o  mesajı ‘onay’ yazıp yanıtlamasını isteyecekti. İşlemin sonunda ise editörümüzün  telefon faturası üzerinden 50 liralık harcama yaptığı görülecekti.</a:t>
            </a:r>
          </a:p>
        </p:txBody>
      </p:sp>
      <p:sp>
        <p:nvSpPr>
          <p:cNvPr id="3" name="object 3"/>
          <p:cNvSpPr txBox="1">
            <a:spLocks noGrp="1"/>
          </p:cNvSpPr>
          <p:nvPr>
            <p:ph type="title"/>
          </p:nvPr>
        </p:nvSpPr>
        <p:spPr>
          <a:xfrm>
            <a:off x="1243806" y="497755"/>
            <a:ext cx="18409444" cy="936795"/>
          </a:xfrm>
          <a:prstGeom prst="rect">
            <a:avLst/>
          </a:prstGeom>
        </p:spPr>
        <p:txBody>
          <a:bodyPr vert="horz" wrap="square" lIns="0" tIns="13335" rIns="0" bIns="0" rtlCol="0">
            <a:spAutoFit/>
          </a:bodyPr>
          <a:lstStyle/>
          <a:p>
            <a:pPr marL="12700">
              <a:lnSpc>
                <a:spcPct val="100000"/>
              </a:lnSpc>
              <a:spcBef>
                <a:spcPts val="105"/>
              </a:spcBef>
            </a:pPr>
            <a:r>
              <a:rPr sz="6000" b="1" spc="-150" dirty="0"/>
              <a:t>Bir sosyal medya kullanıcısının deneyimi şu şekilde: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1922" y="0"/>
            <a:ext cx="17308328" cy="6279923"/>
          </a:xfrm>
          <a:prstGeom prst="rect">
            <a:avLst/>
          </a:prstGeom>
        </p:spPr>
        <p:txBody>
          <a:bodyPr vert="horz" wrap="square" lIns="0" tIns="420369" rIns="0" bIns="0" rtlCol="0">
            <a:spAutoFit/>
          </a:bodyPr>
          <a:lstStyle/>
          <a:p>
            <a:pPr marL="53975">
              <a:lnSpc>
                <a:spcPct val="100000"/>
              </a:lnSpc>
              <a:spcBef>
                <a:spcPts val="3309"/>
              </a:spcBef>
            </a:pPr>
            <a:r>
              <a:rPr sz="9900" b="1" spc="-150" dirty="0"/>
              <a:t>Ne yapardın?</a:t>
            </a:r>
          </a:p>
          <a:p>
            <a:pPr marL="12700" marR="5080">
              <a:lnSpc>
                <a:spcPct val="100000"/>
              </a:lnSpc>
              <a:spcBef>
                <a:spcPts val="2135"/>
              </a:spcBef>
            </a:pPr>
            <a:r>
              <a:rPr sz="6600" spc="-150" dirty="0"/>
              <a:t>Yakın bir tanıdığın internetten mesaj atıp </a:t>
            </a:r>
            <a:r>
              <a:rPr sz="6600" spc="-150" dirty="0" err="1"/>
              <a:t>zor</a:t>
            </a:r>
            <a:r>
              <a:rPr sz="6600" spc="-150" dirty="0"/>
              <a:t> </a:t>
            </a:r>
            <a:r>
              <a:rPr sz="6600" spc="-150" dirty="0" err="1" smtClean="0"/>
              <a:t>durumda</a:t>
            </a:r>
            <a:r>
              <a:rPr sz="6600" spc="-150" dirty="0" smtClean="0"/>
              <a:t> </a:t>
            </a:r>
            <a:r>
              <a:rPr sz="6600" spc="-150" dirty="0"/>
              <a:t>kaldığını belirtip cep telefonuna acil kontör  yüklemeni isterse nasıl düşünür ve davranırsın?</a:t>
            </a:r>
          </a:p>
        </p:txBody>
      </p:sp>
      <p:sp>
        <p:nvSpPr>
          <p:cNvPr id="3" name="object 3"/>
          <p:cNvSpPr/>
          <p:nvPr/>
        </p:nvSpPr>
        <p:spPr>
          <a:xfrm>
            <a:off x="8481641" y="5601908"/>
            <a:ext cx="2930513" cy="496570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1231463" y="2343249"/>
            <a:ext cx="17641173" cy="7152899"/>
          </a:xfrm>
          <a:prstGeom prst="rect">
            <a:avLst/>
          </a:prstGeom>
        </p:spPr>
        <p:txBody>
          <a:bodyPr vert="horz" wrap="square" lIns="0" tIns="1048682" rIns="0" bIns="0" rtlCol="0">
            <a:spAutoFit/>
          </a:bodyPr>
          <a:lstStyle/>
          <a:p>
            <a:pPr marL="8150225" marR="5080" algn="l">
              <a:lnSpc>
                <a:spcPct val="100000"/>
              </a:lnSpc>
              <a:spcBef>
                <a:spcPts val="95"/>
              </a:spcBef>
            </a:pPr>
            <a:r>
              <a:rPr sz="6600" spc="-150" dirty="0"/>
              <a:t>“Teknoloji kullanarak dijital  ortamda kişi veya kurumlara  maddi veya manevi olarak  zarar vermek” </a:t>
            </a:r>
            <a:r>
              <a:rPr sz="6600" b="1" spc="-150" dirty="0"/>
              <a:t>bilişim suçları</a:t>
            </a:r>
            <a:r>
              <a:rPr sz="6600" spc="-150" dirty="0"/>
              <a:t>  olarak tanımlanabilir.</a:t>
            </a:r>
          </a:p>
        </p:txBody>
      </p:sp>
      <p:sp>
        <p:nvSpPr>
          <p:cNvPr id="3" name="object 3"/>
          <p:cNvSpPr txBox="1">
            <a:spLocks noGrp="1"/>
          </p:cNvSpPr>
          <p:nvPr>
            <p:ph type="title"/>
          </p:nvPr>
        </p:nvSpPr>
        <p:spPr>
          <a:xfrm>
            <a:off x="9096970" y="1496154"/>
            <a:ext cx="9515475" cy="1679575"/>
          </a:xfrm>
          <a:prstGeom prst="rect">
            <a:avLst/>
          </a:prstGeom>
        </p:spPr>
        <p:txBody>
          <a:bodyPr vert="horz" wrap="square" lIns="0" tIns="12700" rIns="0" bIns="0" rtlCol="0">
            <a:spAutoFit/>
          </a:bodyPr>
          <a:lstStyle/>
          <a:p>
            <a:pPr marL="12700">
              <a:lnSpc>
                <a:spcPct val="100000"/>
              </a:lnSpc>
              <a:spcBef>
                <a:spcPts val="100"/>
              </a:spcBef>
            </a:pPr>
            <a:r>
              <a:rPr spc="-785" dirty="0"/>
              <a:t>BİLİŞİM</a:t>
            </a:r>
            <a:r>
              <a:rPr spc="-925" dirty="0"/>
              <a:t> </a:t>
            </a:r>
            <a:r>
              <a:rPr spc="-1085" dirty="0"/>
              <a:t>SUÇLARI</a:t>
            </a:r>
          </a:p>
        </p:txBody>
      </p:sp>
      <p:sp>
        <p:nvSpPr>
          <p:cNvPr id="4" name="object 4"/>
          <p:cNvSpPr/>
          <p:nvPr/>
        </p:nvSpPr>
        <p:spPr>
          <a:xfrm>
            <a:off x="0" y="1696283"/>
            <a:ext cx="10361421" cy="9381564"/>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01922" y="2699259"/>
            <a:ext cx="12013565" cy="5090496"/>
          </a:xfrm>
          <a:prstGeom prst="rect">
            <a:avLst/>
          </a:prstGeom>
        </p:spPr>
        <p:txBody>
          <a:bodyPr vert="horz" wrap="square" lIns="0" tIns="12065" rIns="0" bIns="0" rtlCol="0">
            <a:spAutoFit/>
          </a:bodyPr>
          <a:lstStyle/>
          <a:p>
            <a:pPr marL="12700" marR="5080">
              <a:lnSpc>
                <a:spcPct val="100000"/>
              </a:lnSpc>
              <a:spcBef>
                <a:spcPts val="95"/>
              </a:spcBef>
            </a:pPr>
            <a:r>
              <a:rPr sz="6600" spc="-150" dirty="0">
                <a:latin typeface="Arial"/>
                <a:cs typeface="Arial"/>
              </a:rPr>
              <a:t>Birisinin seni çok kızdıran bir </a:t>
            </a:r>
            <a:r>
              <a:rPr sz="6600" spc="-150" dirty="0" err="1">
                <a:latin typeface="Arial"/>
                <a:cs typeface="Arial"/>
              </a:rPr>
              <a:t>suç</a:t>
            </a:r>
            <a:r>
              <a:rPr sz="6600" spc="-150" dirty="0">
                <a:latin typeface="Arial"/>
                <a:cs typeface="Arial"/>
              </a:rPr>
              <a:t> </a:t>
            </a:r>
            <a:r>
              <a:rPr sz="6600" spc="-150" dirty="0" err="1" smtClean="0">
                <a:latin typeface="Arial"/>
                <a:cs typeface="Arial"/>
              </a:rPr>
              <a:t>işlediğine</a:t>
            </a:r>
            <a:r>
              <a:rPr sz="6600" spc="-150" dirty="0" smtClean="0">
                <a:latin typeface="Arial"/>
                <a:cs typeface="Arial"/>
              </a:rPr>
              <a:t> </a:t>
            </a:r>
            <a:r>
              <a:rPr sz="6600" spc="-150" dirty="0">
                <a:latin typeface="Arial"/>
                <a:cs typeface="Arial"/>
              </a:rPr>
              <a:t>dair bir haber paylaşılmışsa ve  senin de bu haberi </a:t>
            </a:r>
            <a:r>
              <a:rPr sz="6600" spc="-150" dirty="0" err="1">
                <a:latin typeface="Arial"/>
                <a:cs typeface="Arial"/>
              </a:rPr>
              <a:t>paylaşman</a:t>
            </a:r>
            <a:r>
              <a:rPr sz="6600" spc="-150" dirty="0">
                <a:latin typeface="Arial"/>
                <a:cs typeface="Arial"/>
              </a:rPr>
              <a:t> </a:t>
            </a:r>
            <a:r>
              <a:rPr sz="6600" spc="-150" dirty="0" err="1" smtClean="0">
                <a:latin typeface="Arial"/>
                <a:cs typeface="Arial"/>
              </a:rPr>
              <a:t>isteniyorsa</a:t>
            </a:r>
            <a:r>
              <a:rPr sz="6600" spc="-150" dirty="0" smtClean="0">
                <a:latin typeface="Arial"/>
                <a:cs typeface="Arial"/>
              </a:rPr>
              <a:t> </a:t>
            </a:r>
            <a:r>
              <a:rPr sz="6600" spc="-150" dirty="0">
                <a:latin typeface="Arial"/>
                <a:cs typeface="Arial"/>
              </a:rPr>
              <a:t>nasıl düşünür ve davranırsın?</a:t>
            </a:r>
          </a:p>
        </p:txBody>
      </p:sp>
      <p:sp>
        <p:nvSpPr>
          <p:cNvPr id="3" name="object 3"/>
          <p:cNvSpPr txBox="1">
            <a:spLocks noGrp="1"/>
          </p:cNvSpPr>
          <p:nvPr>
            <p:ph type="title"/>
          </p:nvPr>
        </p:nvSpPr>
        <p:spPr>
          <a:xfrm>
            <a:off x="1243806" y="406135"/>
            <a:ext cx="8808244" cy="1365758"/>
          </a:xfrm>
          <a:prstGeom prst="rect">
            <a:avLst/>
          </a:prstGeom>
        </p:spPr>
        <p:txBody>
          <a:bodyPr vert="horz" wrap="square" lIns="0" tIns="11430" rIns="0" bIns="0" rtlCol="0">
            <a:spAutoFit/>
          </a:bodyPr>
          <a:lstStyle/>
          <a:p>
            <a:pPr marL="12700">
              <a:lnSpc>
                <a:spcPct val="100000"/>
              </a:lnSpc>
              <a:spcBef>
                <a:spcPts val="90"/>
              </a:spcBef>
            </a:pPr>
            <a:r>
              <a:rPr sz="8800" b="1" spc="-150" dirty="0"/>
              <a:t>Ne yapardın?</a:t>
            </a:r>
          </a:p>
        </p:txBody>
      </p:sp>
      <p:sp>
        <p:nvSpPr>
          <p:cNvPr id="4" name="object 4"/>
          <p:cNvSpPr/>
          <p:nvPr/>
        </p:nvSpPr>
        <p:spPr>
          <a:xfrm>
            <a:off x="13993353" y="2357925"/>
            <a:ext cx="2696200" cy="8342007"/>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6991" y="1474165"/>
            <a:ext cx="16211259" cy="3089948"/>
          </a:xfrm>
          <a:prstGeom prst="rect">
            <a:avLst/>
          </a:prstGeom>
        </p:spPr>
        <p:txBody>
          <a:bodyPr vert="horz" wrap="square" lIns="0" tIns="12065" rIns="0" bIns="0" rtlCol="0">
            <a:spAutoFit/>
          </a:bodyPr>
          <a:lstStyle/>
          <a:p>
            <a:pPr marL="12700">
              <a:lnSpc>
                <a:spcPts val="7920"/>
              </a:lnSpc>
              <a:spcBef>
                <a:spcPts val="95"/>
              </a:spcBef>
            </a:pPr>
            <a:r>
              <a:rPr sz="6600" spc="-150" dirty="0">
                <a:latin typeface="Arial"/>
                <a:cs typeface="Arial"/>
              </a:rPr>
              <a:t>O zaman;</a:t>
            </a:r>
          </a:p>
          <a:p>
            <a:pPr marL="12700" marR="5080">
              <a:lnSpc>
                <a:spcPts val="7909"/>
              </a:lnSpc>
              <a:spcBef>
                <a:spcPts val="270"/>
              </a:spcBef>
            </a:pPr>
            <a:r>
              <a:rPr sz="6600" spc="-150" dirty="0">
                <a:latin typeface="Arial"/>
                <a:cs typeface="Arial"/>
              </a:rPr>
              <a:t>Hangi durumlarda internet suçu işlenir?  İnternet suçunu ihbar etmezsek neler olabilir?</a:t>
            </a:r>
          </a:p>
        </p:txBody>
      </p:sp>
      <p:sp>
        <p:nvSpPr>
          <p:cNvPr id="3" name="object 3"/>
          <p:cNvSpPr/>
          <p:nvPr/>
        </p:nvSpPr>
        <p:spPr>
          <a:xfrm>
            <a:off x="11292640" y="5654541"/>
            <a:ext cx="5529297" cy="4775200"/>
          </a:xfrm>
          <a:prstGeom prst="rect">
            <a:avLst/>
          </a:prstGeom>
          <a:blipFill>
            <a:blip r:embed="rId2" cstate="print"/>
            <a:stretch>
              <a:fillRect/>
            </a:stretch>
          </a:blipFill>
        </p:spPr>
        <p:txBody>
          <a:bodyPr wrap="square" lIns="0" tIns="0" rIns="0" bIns="0" rtlCol="0"/>
          <a:lstStyle/>
          <a:p>
            <a:endParaRPr dirty="0"/>
          </a:p>
        </p:txBody>
      </p:sp>
      <p:sp>
        <p:nvSpPr>
          <p:cNvPr id="4" name="object 4"/>
          <p:cNvSpPr txBox="1"/>
          <p:nvPr/>
        </p:nvSpPr>
        <p:spPr>
          <a:xfrm>
            <a:off x="11996713" y="6122256"/>
            <a:ext cx="4121150" cy="3839769"/>
          </a:xfrm>
          <a:prstGeom prst="rect">
            <a:avLst/>
          </a:prstGeom>
        </p:spPr>
        <p:txBody>
          <a:bodyPr vert="horz" wrap="square" lIns="0" tIns="11430" rIns="0" bIns="0" rtlCol="0">
            <a:spAutoFit/>
          </a:bodyPr>
          <a:lstStyle/>
          <a:p>
            <a:pPr marL="12700">
              <a:lnSpc>
                <a:spcPct val="150000"/>
              </a:lnSpc>
              <a:spcBef>
                <a:spcPts val="90"/>
              </a:spcBef>
            </a:pPr>
            <a:r>
              <a:rPr sz="5400" b="1" spc="-150" dirty="0">
                <a:solidFill>
                  <a:srgbClr val="36D0D7"/>
                </a:solidFill>
                <a:latin typeface="Arial" panose="020B0604020202020204" pitchFamily="34" charset="0"/>
                <a:cs typeface="Arial" panose="020B0604020202020204" pitchFamily="34" charset="0"/>
              </a:rPr>
              <a:t>SİBER AKLIMI</a:t>
            </a:r>
            <a:endParaRPr sz="5400" b="1" spc="-150" dirty="0">
              <a:latin typeface="Arial" panose="020B0604020202020204" pitchFamily="34" charset="0"/>
              <a:cs typeface="Arial" panose="020B0604020202020204" pitchFamily="34" charset="0"/>
            </a:endParaRPr>
          </a:p>
          <a:p>
            <a:pPr marL="12700">
              <a:lnSpc>
                <a:spcPct val="150000"/>
              </a:lnSpc>
            </a:pPr>
            <a:r>
              <a:rPr sz="6600" b="1" spc="-150" dirty="0">
                <a:solidFill>
                  <a:srgbClr val="36D0D7"/>
                </a:solidFill>
                <a:latin typeface="Arial" panose="020B0604020202020204" pitchFamily="34" charset="0"/>
                <a:cs typeface="Arial" panose="020B0604020202020204" pitchFamily="34" charset="0"/>
              </a:rPr>
              <a:t>SEVEYİM!</a:t>
            </a:r>
            <a:endParaRPr sz="6600" b="1" spc="-15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37860" y="4050003"/>
            <a:ext cx="10791389" cy="4108176"/>
          </a:xfrm>
          <a:prstGeom prst="rect">
            <a:avLst/>
          </a:prstGeom>
        </p:spPr>
        <p:txBody>
          <a:bodyPr vert="horz" wrap="square" lIns="0" tIns="12065" rIns="0" bIns="0" rtlCol="0">
            <a:spAutoFit/>
          </a:bodyPr>
          <a:lstStyle/>
          <a:p>
            <a:pPr marL="12700" marR="5080">
              <a:lnSpc>
                <a:spcPct val="100000"/>
              </a:lnSpc>
              <a:spcBef>
                <a:spcPts val="95"/>
              </a:spcBef>
            </a:pPr>
            <a:r>
              <a:rPr sz="6600" spc="-150" dirty="0">
                <a:latin typeface="Arial"/>
                <a:cs typeface="Arial"/>
              </a:rPr>
              <a:t>Şimdi bilişim suçlarına genel  olarak bir bakalım.</a:t>
            </a:r>
          </a:p>
          <a:p>
            <a:pPr marL="12700" marR="614045">
              <a:lnSpc>
                <a:spcPts val="7909"/>
              </a:lnSpc>
              <a:spcBef>
                <a:spcPts val="260"/>
              </a:spcBef>
            </a:pPr>
            <a:r>
              <a:rPr sz="6600" spc="-150" dirty="0">
                <a:latin typeface="Arial"/>
                <a:cs typeface="Arial"/>
              </a:rPr>
              <a:t>Suç olabilecek davranışları  anlamaya çalışalım.</a:t>
            </a:r>
          </a:p>
        </p:txBody>
      </p:sp>
      <p:sp>
        <p:nvSpPr>
          <p:cNvPr id="3" name="object 3"/>
          <p:cNvSpPr txBox="1">
            <a:spLocks noGrp="1"/>
          </p:cNvSpPr>
          <p:nvPr>
            <p:ph type="title"/>
          </p:nvPr>
        </p:nvSpPr>
        <p:spPr>
          <a:xfrm>
            <a:off x="4290833" y="867901"/>
            <a:ext cx="12823190" cy="1679575"/>
          </a:xfrm>
          <a:prstGeom prst="rect">
            <a:avLst/>
          </a:prstGeom>
        </p:spPr>
        <p:txBody>
          <a:bodyPr vert="horz" wrap="square" lIns="0" tIns="12700" rIns="0" bIns="0" rtlCol="0">
            <a:spAutoFit/>
          </a:bodyPr>
          <a:lstStyle/>
          <a:p>
            <a:pPr marL="12700">
              <a:lnSpc>
                <a:spcPct val="100000"/>
              </a:lnSpc>
              <a:spcBef>
                <a:spcPts val="100"/>
              </a:spcBef>
            </a:pPr>
            <a:r>
              <a:rPr spc="-335" dirty="0"/>
              <a:t>Bilişim </a:t>
            </a:r>
            <a:r>
              <a:rPr spc="-475" dirty="0"/>
              <a:t>suçları</a:t>
            </a:r>
            <a:r>
              <a:rPr spc="-1425" dirty="0"/>
              <a:t> </a:t>
            </a:r>
            <a:r>
              <a:rPr spc="-385" dirty="0"/>
              <a:t>nelerdir?</a:t>
            </a:r>
          </a:p>
        </p:txBody>
      </p:sp>
      <p:sp>
        <p:nvSpPr>
          <p:cNvPr id="4" name="object 4"/>
          <p:cNvSpPr/>
          <p:nvPr/>
        </p:nvSpPr>
        <p:spPr>
          <a:xfrm>
            <a:off x="1079050" y="3775188"/>
            <a:ext cx="4856270" cy="4856281"/>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07501" y="5055208"/>
            <a:ext cx="10564549" cy="2043508"/>
          </a:xfrm>
          <a:prstGeom prst="rect">
            <a:avLst/>
          </a:prstGeom>
        </p:spPr>
        <p:txBody>
          <a:bodyPr vert="horz" wrap="square" lIns="0" tIns="12065" rIns="0" bIns="0" rtlCol="0">
            <a:spAutoFit/>
          </a:bodyPr>
          <a:lstStyle/>
          <a:p>
            <a:pPr marL="12700" marR="5080">
              <a:lnSpc>
                <a:spcPct val="100000"/>
              </a:lnSpc>
              <a:spcBef>
                <a:spcPts val="95"/>
              </a:spcBef>
            </a:pPr>
            <a:r>
              <a:rPr sz="6600" spc="-150" dirty="0">
                <a:latin typeface="Arial"/>
                <a:cs typeface="Arial"/>
              </a:rPr>
              <a:t>1 -Bilgisayar sistemlerine ve  servislerine yetkisiz erişim.</a:t>
            </a: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245110">
              <a:lnSpc>
                <a:spcPct val="100000"/>
              </a:lnSpc>
              <a:spcBef>
                <a:spcPts val="100"/>
              </a:spcBef>
            </a:pPr>
            <a:r>
              <a:rPr spc="-335" dirty="0"/>
              <a:t>Bilişim </a:t>
            </a:r>
            <a:r>
              <a:rPr spc="-475" dirty="0"/>
              <a:t>suçları</a:t>
            </a:r>
            <a:r>
              <a:rPr spc="-1425" dirty="0"/>
              <a:t> </a:t>
            </a:r>
            <a:r>
              <a:rPr spc="-385" dirty="0"/>
              <a:t>nelerdir?</a:t>
            </a:r>
          </a:p>
        </p:txBody>
      </p:sp>
      <p:sp>
        <p:nvSpPr>
          <p:cNvPr id="4" name="object 4"/>
          <p:cNvSpPr/>
          <p:nvPr/>
        </p:nvSpPr>
        <p:spPr>
          <a:xfrm>
            <a:off x="2871368" y="8243717"/>
            <a:ext cx="1490980" cy="1027430"/>
          </a:xfrm>
          <a:custGeom>
            <a:avLst/>
            <a:gdLst/>
            <a:ahLst/>
            <a:cxnLst/>
            <a:rect l="l" t="t" r="r" b="b"/>
            <a:pathLst>
              <a:path w="1490979" h="1027429">
                <a:moveTo>
                  <a:pt x="110080" y="0"/>
                </a:moveTo>
                <a:lnTo>
                  <a:pt x="0" y="1027151"/>
                </a:lnTo>
                <a:lnTo>
                  <a:pt x="1490677" y="1027151"/>
                </a:lnTo>
                <a:lnTo>
                  <a:pt x="1385790" y="28836"/>
                </a:lnTo>
                <a:lnTo>
                  <a:pt x="110080" y="0"/>
                </a:lnTo>
                <a:close/>
              </a:path>
            </a:pathLst>
          </a:custGeom>
          <a:solidFill>
            <a:srgbClr val="F3F3F3"/>
          </a:solidFill>
        </p:spPr>
        <p:txBody>
          <a:bodyPr wrap="square" lIns="0" tIns="0" rIns="0" bIns="0" rtlCol="0"/>
          <a:lstStyle/>
          <a:p>
            <a:endParaRPr dirty="0"/>
          </a:p>
        </p:txBody>
      </p:sp>
      <p:sp>
        <p:nvSpPr>
          <p:cNvPr id="5" name="object 5"/>
          <p:cNvSpPr/>
          <p:nvPr/>
        </p:nvSpPr>
        <p:spPr>
          <a:xfrm>
            <a:off x="2948119" y="8243717"/>
            <a:ext cx="1339215" cy="311150"/>
          </a:xfrm>
          <a:custGeom>
            <a:avLst/>
            <a:gdLst/>
            <a:ahLst/>
            <a:cxnLst/>
            <a:rect l="l" t="t" r="r" b="b"/>
            <a:pathLst>
              <a:path w="1339214" h="311150">
                <a:moveTo>
                  <a:pt x="33328" y="0"/>
                </a:moveTo>
                <a:lnTo>
                  <a:pt x="0" y="310828"/>
                </a:lnTo>
                <a:lnTo>
                  <a:pt x="1338681" y="310828"/>
                </a:lnTo>
                <a:lnTo>
                  <a:pt x="1309038" y="28857"/>
                </a:lnTo>
                <a:lnTo>
                  <a:pt x="33328" y="0"/>
                </a:lnTo>
                <a:close/>
              </a:path>
            </a:pathLst>
          </a:custGeom>
          <a:solidFill>
            <a:srgbClr val="CCCCCC"/>
          </a:solidFill>
        </p:spPr>
        <p:txBody>
          <a:bodyPr wrap="square" lIns="0" tIns="0" rIns="0" bIns="0" rtlCol="0"/>
          <a:lstStyle/>
          <a:p>
            <a:endParaRPr dirty="0"/>
          </a:p>
        </p:txBody>
      </p:sp>
      <p:sp>
        <p:nvSpPr>
          <p:cNvPr id="6" name="object 6"/>
          <p:cNvSpPr/>
          <p:nvPr/>
        </p:nvSpPr>
        <p:spPr>
          <a:xfrm>
            <a:off x="731617" y="4694328"/>
            <a:ext cx="5770245" cy="3789045"/>
          </a:xfrm>
          <a:custGeom>
            <a:avLst/>
            <a:gdLst/>
            <a:ahLst/>
            <a:cxnLst/>
            <a:rect l="l" t="t" r="r" b="b"/>
            <a:pathLst>
              <a:path w="5770245" h="3789045">
                <a:moveTo>
                  <a:pt x="5507465" y="0"/>
                </a:moveTo>
                <a:lnTo>
                  <a:pt x="262724" y="0"/>
                </a:lnTo>
                <a:lnTo>
                  <a:pt x="215498" y="4232"/>
                </a:lnTo>
                <a:lnTo>
                  <a:pt x="171049" y="16435"/>
                </a:lnTo>
                <a:lnTo>
                  <a:pt x="130119" y="35868"/>
                </a:lnTo>
                <a:lnTo>
                  <a:pt x="93451" y="61787"/>
                </a:lnTo>
                <a:lnTo>
                  <a:pt x="61787" y="93451"/>
                </a:lnTo>
                <a:lnTo>
                  <a:pt x="35868" y="130119"/>
                </a:lnTo>
                <a:lnTo>
                  <a:pt x="16435" y="171049"/>
                </a:lnTo>
                <a:lnTo>
                  <a:pt x="4232" y="215498"/>
                </a:lnTo>
                <a:lnTo>
                  <a:pt x="0" y="262724"/>
                </a:lnTo>
                <a:lnTo>
                  <a:pt x="0" y="3525944"/>
                </a:lnTo>
                <a:lnTo>
                  <a:pt x="4232" y="3573171"/>
                </a:lnTo>
                <a:lnTo>
                  <a:pt x="16435" y="3617620"/>
                </a:lnTo>
                <a:lnTo>
                  <a:pt x="35868" y="3658550"/>
                </a:lnTo>
                <a:lnTo>
                  <a:pt x="61787" y="3695218"/>
                </a:lnTo>
                <a:lnTo>
                  <a:pt x="93451" y="3726882"/>
                </a:lnTo>
                <a:lnTo>
                  <a:pt x="130119" y="3752801"/>
                </a:lnTo>
                <a:lnTo>
                  <a:pt x="171049" y="3772233"/>
                </a:lnTo>
                <a:lnTo>
                  <a:pt x="215498" y="3784437"/>
                </a:lnTo>
                <a:lnTo>
                  <a:pt x="262724" y="3788669"/>
                </a:lnTo>
                <a:lnTo>
                  <a:pt x="5507465" y="3788669"/>
                </a:lnTo>
                <a:lnTo>
                  <a:pt x="5554692" y="3784437"/>
                </a:lnTo>
                <a:lnTo>
                  <a:pt x="5599141" y="3772233"/>
                </a:lnTo>
                <a:lnTo>
                  <a:pt x="5640071" y="3752801"/>
                </a:lnTo>
                <a:lnTo>
                  <a:pt x="5676738" y="3726882"/>
                </a:lnTo>
                <a:lnTo>
                  <a:pt x="5708403" y="3695218"/>
                </a:lnTo>
                <a:lnTo>
                  <a:pt x="5734322" y="3658550"/>
                </a:lnTo>
                <a:lnTo>
                  <a:pt x="5753754" y="3617620"/>
                </a:lnTo>
                <a:lnTo>
                  <a:pt x="5765958" y="3573171"/>
                </a:lnTo>
                <a:lnTo>
                  <a:pt x="5770190" y="3525944"/>
                </a:lnTo>
                <a:lnTo>
                  <a:pt x="5770190" y="262724"/>
                </a:lnTo>
                <a:lnTo>
                  <a:pt x="5765958" y="215498"/>
                </a:lnTo>
                <a:lnTo>
                  <a:pt x="5753754" y="171049"/>
                </a:lnTo>
                <a:lnTo>
                  <a:pt x="5734322" y="130119"/>
                </a:lnTo>
                <a:lnTo>
                  <a:pt x="5708403" y="93451"/>
                </a:lnTo>
                <a:lnTo>
                  <a:pt x="5676738" y="61787"/>
                </a:lnTo>
                <a:lnTo>
                  <a:pt x="5640071" y="35868"/>
                </a:lnTo>
                <a:lnTo>
                  <a:pt x="5599141" y="16435"/>
                </a:lnTo>
                <a:lnTo>
                  <a:pt x="5554692" y="4232"/>
                </a:lnTo>
                <a:lnTo>
                  <a:pt x="5507465" y="0"/>
                </a:lnTo>
                <a:close/>
              </a:path>
            </a:pathLst>
          </a:custGeom>
          <a:solidFill>
            <a:srgbClr val="FFFFFF"/>
          </a:solidFill>
        </p:spPr>
        <p:txBody>
          <a:bodyPr wrap="square" lIns="0" tIns="0" rIns="0" bIns="0" rtlCol="0"/>
          <a:lstStyle/>
          <a:p>
            <a:endParaRPr dirty="0"/>
          </a:p>
        </p:txBody>
      </p:sp>
      <p:sp>
        <p:nvSpPr>
          <p:cNvPr id="7" name="object 7"/>
          <p:cNvSpPr/>
          <p:nvPr/>
        </p:nvSpPr>
        <p:spPr>
          <a:xfrm>
            <a:off x="730756" y="4614257"/>
            <a:ext cx="5772150" cy="3340735"/>
          </a:xfrm>
          <a:custGeom>
            <a:avLst/>
            <a:gdLst/>
            <a:ahLst/>
            <a:cxnLst/>
            <a:rect l="l" t="t" r="r" b="b"/>
            <a:pathLst>
              <a:path w="5772150" h="3340734">
                <a:moveTo>
                  <a:pt x="5771887" y="0"/>
                </a:moveTo>
                <a:lnTo>
                  <a:pt x="0" y="0"/>
                </a:lnTo>
                <a:lnTo>
                  <a:pt x="0" y="3340400"/>
                </a:lnTo>
                <a:lnTo>
                  <a:pt x="5771887" y="3340400"/>
                </a:lnTo>
                <a:lnTo>
                  <a:pt x="5771887" y="2923942"/>
                </a:lnTo>
                <a:lnTo>
                  <a:pt x="4876521" y="2923942"/>
                </a:lnTo>
                <a:lnTo>
                  <a:pt x="773819" y="2649542"/>
                </a:lnTo>
                <a:lnTo>
                  <a:pt x="136058" y="172633"/>
                </a:lnTo>
                <a:lnTo>
                  <a:pt x="5771887" y="172633"/>
                </a:lnTo>
                <a:lnTo>
                  <a:pt x="5771887" y="0"/>
                </a:lnTo>
                <a:close/>
              </a:path>
              <a:path w="5772150" h="3340734">
                <a:moveTo>
                  <a:pt x="5771887" y="172633"/>
                </a:moveTo>
                <a:lnTo>
                  <a:pt x="5610761" y="172633"/>
                </a:lnTo>
                <a:lnTo>
                  <a:pt x="4876521" y="2923942"/>
                </a:lnTo>
                <a:lnTo>
                  <a:pt x="5771887" y="2923942"/>
                </a:lnTo>
                <a:lnTo>
                  <a:pt x="5771887" y="172633"/>
                </a:lnTo>
                <a:close/>
              </a:path>
            </a:pathLst>
          </a:custGeom>
          <a:solidFill>
            <a:srgbClr val="333333"/>
          </a:solidFill>
        </p:spPr>
        <p:txBody>
          <a:bodyPr wrap="square" lIns="0" tIns="0" rIns="0" bIns="0" rtlCol="0"/>
          <a:lstStyle/>
          <a:p>
            <a:endParaRPr dirty="0"/>
          </a:p>
        </p:txBody>
      </p:sp>
      <p:sp>
        <p:nvSpPr>
          <p:cNvPr id="8" name="object 8"/>
          <p:cNvSpPr/>
          <p:nvPr/>
        </p:nvSpPr>
        <p:spPr>
          <a:xfrm>
            <a:off x="730921" y="4369657"/>
            <a:ext cx="5771515" cy="1590675"/>
          </a:xfrm>
          <a:custGeom>
            <a:avLst/>
            <a:gdLst/>
            <a:ahLst/>
            <a:cxnLst/>
            <a:rect l="l" t="t" r="r" b="b"/>
            <a:pathLst>
              <a:path w="5771515" h="1590675">
                <a:moveTo>
                  <a:pt x="5472807" y="0"/>
                </a:moveTo>
                <a:lnTo>
                  <a:pt x="298661" y="0"/>
                </a:lnTo>
                <a:lnTo>
                  <a:pt x="250218" y="3908"/>
                </a:lnTo>
                <a:lnTo>
                  <a:pt x="204264" y="15224"/>
                </a:lnTo>
                <a:lnTo>
                  <a:pt x="161412" y="33333"/>
                </a:lnTo>
                <a:lnTo>
                  <a:pt x="122279" y="57620"/>
                </a:lnTo>
                <a:lnTo>
                  <a:pt x="87479" y="87471"/>
                </a:lnTo>
                <a:lnTo>
                  <a:pt x="57626" y="122270"/>
                </a:lnTo>
                <a:lnTo>
                  <a:pt x="33337" y="161403"/>
                </a:lnTo>
                <a:lnTo>
                  <a:pt x="15226" y="204256"/>
                </a:lnTo>
                <a:lnTo>
                  <a:pt x="3909" y="250213"/>
                </a:lnTo>
                <a:lnTo>
                  <a:pt x="0" y="298661"/>
                </a:lnTo>
                <a:lnTo>
                  <a:pt x="0" y="1291835"/>
                </a:lnTo>
                <a:lnTo>
                  <a:pt x="3909" y="1340276"/>
                </a:lnTo>
                <a:lnTo>
                  <a:pt x="15226" y="1386229"/>
                </a:lnTo>
                <a:lnTo>
                  <a:pt x="33337" y="1429078"/>
                </a:lnTo>
                <a:lnTo>
                  <a:pt x="57626" y="1468209"/>
                </a:lnTo>
                <a:lnTo>
                  <a:pt x="87479" y="1503006"/>
                </a:lnTo>
                <a:lnTo>
                  <a:pt x="122279" y="1532855"/>
                </a:lnTo>
                <a:lnTo>
                  <a:pt x="161412" y="1557142"/>
                </a:lnTo>
                <a:lnTo>
                  <a:pt x="204264" y="1575250"/>
                </a:lnTo>
                <a:lnTo>
                  <a:pt x="250218" y="1586566"/>
                </a:lnTo>
                <a:lnTo>
                  <a:pt x="298661" y="1590475"/>
                </a:lnTo>
                <a:lnTo>
                  <a:pt x="5472807" y="1590475"/>
                </a:lnTo>
                <a:lnTo>
                  <a:pt x="5521249" y="1586566"/>
                </a:lnTo>
                <a:lnTo>
                  <a:pt x="5567203" y="1575250"/>
                </a:lnTo>
                <a:lnTo>
                  <a:pt x="5610055" y="1557142"/>
                </a:lnTo>
                <a:lnTo>
                  <a:pt x="5649188" y="1532855"/>
                </a:lnTo>
                <a:lnTo>
                  <a:pt x="5683989" y="1503006"/>
                </a:lnTo>
                <a:lnTo>
                  <a:pt x="5713841" y="1468209"/>
                </a:lnTo>
                <a:lnTo>
                  <a:pt x="5738130" y="1429078"/>
                </a:lnTo>
                <a:lnTo>
                  <a:pt x="5756241" y="1386229"/>
                </a:lnTo>
                <a:lnTo>
                  <a:pt x="5767559" y="1340276"/>
                </a:lnTo>
                <a:lnTo>
                  <a:pt x="5771468" y="1291835"/>
                </a:lnTo>
                <a:lnTo>
                  <a:pt x="5771468" y="298661"/>
                </a:lnTo>
                <a:lnTo>
                  <a:pt x="5767559" y="250213"/>
                </a:lnTo>
                <a:lnTo>
                  <a:pt x="5756241" y="204256"/>
                </a:lnTo>
                <a:lnTo>
                  <a:pt x="5738130" y="161403"/>
                </a:lnTo>
                <a:lnTo>
                  <a:pt x="5713841" y="122270"/>
                </a:lnTo>
                <a:lnTo>
                  <a:pt x="5683989" y="87471"/>
                </a:lnTo>
                <a:lnTo>
                  <a:pt x="5649188" y="57620"/>
                </a:lnTo>
                <a:lnTo>
                  <a:pt x="5610055" y="33333"/>
                </a:lnTo>
                <a:lnTo>
                  <a:pt x="5567203" y="15224"/>
                </a:lnTo>
                <a:lnTo>
                  <a:pt x="5521249" y="3908"/>
                </a:lnTo>
                <a:lnTo>
                  <a:pt x="5472807" y="0"/>
                </a:lnTo>
                <a:close/>
              </a:path>
            </a:pathLst>
          </a:custGeom>
          <a:solidFill>
            <a:srgbClr val="333333"/>
          </a:solidFill>
        </p:spPr>
        <p:txBody>
          <a:bodyPr wrap="square" lIns="0" tIns="0" rIns="0" bIns="0" rtlCol="0"/>
          <a:lstStyle/>
          <a:p>
            <a:endParaRPr dirty="0"/>
          </a:p>
        </p:txBody>
      </p:sp>
      <p:sp>
        <p:nvSpPr>
          <p:cNvPr id="9" name="object 9"/>
          <p:cNvSpPr/>
          <p:nvPr/>
        </p:nvSpPr>
        <p:spPr>
          <a:xfrm>
            <a:off x="2441192" y="9119638"/>
            <a:ext cx="2351405" cy="151765"/>
          </a:xfrm>
          <a:custGeom>
            <a:avLst/>
            <a:gdLst/>
            <a:ahLst/>
            <a:cxnLst/>
            <a:rect l="l" t="t" r="r" b="b"/>
            <a:pathLst>
              <a:path w="2351404" h="151765">
                <a:moveTo>
                  <a:pt x="2307301" y="0"/>
                </a:moveTo>
                <a:lnTo>
                  <a:pt x="43705" y="0"/>
                </a:lnTo>
                <a:lnTo>
                  <a:pt x="26698" y="3435"/>
                </a:lnTo>
                <a:lnTo>
                  <a:pt x="12805" y="12804"/>
                </a:lnTo>
                <a:lnTo>
                  <a:pt x="3436" y="26703"/>
                </a:lnTo>
                <a:lnTo>
                  <a:pt x="0" y="43726"/>
                </a:lnTo>
                <a:lnTo>
                  <a:pt x="0" y="107525"/>
                </a:lnTo>
                <a:lnTo>
                  <a:pt x="3436" y="124545"/>
                </a:lnTo>
                <a:lnTo>
                  <a:pt x="12805" y="138436"/>
                </a:lnTo>
                <a:lnTo>
                  <a:pt x="26698" y="147799"/>
                </a:lnTo>
                <a:lnTo>
                  <a:pt x="43705" y="151230"/>
                </a:lnTo>
                <a:lnTo>
                  <a:pt x="2307301" y="151230"/>
                </a:lnTo>
                <a:lnTo>
                  <a:pt x="2324312" y="147799"/>
                </a:lnTo>
                <a:lnTo>
                  <a:pt x="2338204" y="138436"/>
                </a:lnTo>
                <a:lnTo>
                  <a:pt x="2347572" y="124545"/>
                </a:lnTo>
                <a:lnTo>
                  <a:pt x="2351006" y="107525"/>
                </a:lnTo>
                <a:lnTo>
                  <a:pt x="2351006" y="43726"/>
                </a:lnTo>
                <a:lnTo>
                  <a:pt x="2347572" y="26703"/>
                </a:lnTo>
                <a:lnTo>
                  <a:pt x="2338204" y="12804"/>
                </a:lnTo>
                <a:lnTo>
                  <a:pt x="2324312" y="3435"/>
                </a:lnTo>
                <a:lnTo>
                  <a:pt x="2307301" y="0"/>
                </a:lnTo>
                <a:close/>
              </a:path>
            </a:pathLst>
          </a:custGeom>
          <a:solidFill>
            <a:srgbClr val="FFFFFF"/>
          </a:solidFill>
        </p:spPr>
        <p:txBody>
          <a:bodyPr wrap="square" lIns="0" tIns="0" rIns="0" bIns="0" rtlCol="0"/>
          <a:lstStyle/>
          <a:p>
            <a:endParaRPr dirty="0"/>
          </a:p>
        </p:txBody>
      </p:sp>
      <p:sp>
        <p:nvSpPr>
          <p:cNvPr id="10" name="object 10"/>
          <p:cNvSpPr/>
          <p:nvPr/>
        </p:nvSpPr>
        <p:spPr>
          <a:xfrm>
            <a:off x="3468407" y="8077209"/>
            <a:ext cx="297180" cy="297180"/>
          </a:xfrm>
          <a:custGeom>
            <a:avLst/>
            <a:gdLst/>
            <a:ahLst/>
            <a:cxnLst/>
            <a:rect l="l" t="t" r="r" b="b"/>
            <a:pathLst>
              <a:path w="297179" h="297179">
                <a:moveTo>
                  <a:pt x="148330" y="0"/>
                </a:moveTo>
                <a:lnTo>
                  <a:pt x="101449" y="7562"/>
                </a:lnTo>
                <a:lnTo>
                  <a:pt x="60731" y="28621"/>
                </a:lnTo>
                <a:lnTo>
                  <a:pt x="28621" y="60731"/>
                </a:lnTo>
                <a:lnTo>
                  <a:pt x="7562" y="101449"/>
                </a:lnTo>
                <a:lnTo>
                  <a:pt x="0" y="148330"/>
                </a:lnTo>
                <a:lnTo>
                  <a:pt x="7562" y="195211"/>
                </a:lnTo>
                <a:lnTo>
                  <a:pt x="28621" y="235929"/>
                </a:lnTo>
                <a:lnTo>
                  <a:pt x="60731" y="268039"/>
                </a:lnTo>
                <a:lnTo>
                  <a:pt x="101449" y="289098"/>
                </a:lnTo>
                <a:lnTo>
                  <a:pt x="148330" y="296661"/>
                </a:lnTo>
                <a:lnTo>
                  <a:pt x="195211" y="289098"/>
                </a:lnTo>
                <a:lnTo>
                  <a:pt x="235929" y="268039"/>
                </a:lnTo>
                <a:lnTo>
                  <a:pt x="268039" y="235929"/>
                </a:lnTo>
                <a:lnTo>
                  <a:pt x="289098" y="195211"/>
                </a:lnTo>
                <a:lnTo>
                  <a:pt x="296661" y="148330"/>
                </a:lnTo>
                <a:lnTo>
                  <a:pt x="289098" y="101449"/>
                </a:lnTo>
                <a:lnTo>
                  <a:pt x="268039" y="60731"/>
                </a:lnTo>
                <a:lnTo>
                  <a:pt x="235929" y="28621"/>
                </a:lnTo>
                <a:lnTo>
                  <a:pt x="195211" y="7562"/>
                </a:lnTo>
                <a:lnTo>
                  <a:pt x="148330" y="0"/>
                </a:lnTo>
                <a:close/>
              </a:path>
            </a:pathLst>
          </a:custGeom>
          <a:solidFill>
            <a:srgbClr val="333333"/>
          </a:solidFill>
        </p:spPr>
        <p:txBody>
          <a:bodyPr wrap="square" lIns="0" tIns="0" rIns="0" bIns="0" rtlCol="0"/>
          <a:lstStyle/>
          <a:p>
            <a:endParaRPr dirty="0"/>
          </a:p>
        </p:txBody>
      </p:sp>
      <p:sp>
        <p:nvSpPr>
          <p:cNvPr id="11" name="object 11"/>
          <p:cNvSpPr/>
          <p:nvPr/>
        </p:nvSpPr>
        <p:spPr>
          <a:xfrm>
            <a:off x="963426" y="5229746"/>
            <a:ext cx="5313680" cy="2353310"/>
          </a:xfrm>
          <a:custGeom>
            <a:avLst/>
            <a:gdLst/>
            <a:ahLst/>
            <a:cxnLst/>
            <a:rect l="l" t="t" r="r" b="b"/>
            <a:pathLst>
              <a:path w="5313680" h="2353309">
                <a:moveTo>
                  <a:pt x="0" y="2352860"/>
                </a:moveTo>
                <a:lnTo>
                  <a:pt x="5313618" y="2352860"/>
                </a:lnTo>
                <a:lnTo>
                  <a:pt x="5313618" y="0"/>
                </a:lnTo>
                <a:lnTo>
                  <a:pt x="0" y="0"/>
                </a:lnTo>
                <a:lnTo>
                  <a:pt x="0" y="2352860"/>
                </a:lnTo>
                <a:close/>
              </a:path>
            </a:pathLst>
          </a:custGeom>
          <a:solidFill>
            <a:srgbClr val="B5E4FA"/>
          </a:solidFill>
        </p:spPr>
        <p:txBody>
          <a:bodyPr wrap="square" lIns="0" tIns="0" rIns="0" bIns="0" rtlCol="0"/>
          <a:lstStyle/>
          <a:p>
            <a:endParaRPr dirty="0"/>
          </a:p>
        </p:txBody>
      </p:sp>
      <p:sp>
        <p:nvSpPr>
          <p:cNvPr id="12" name="object 12"/>
          <p:cNvSpPr/>
          <p:nvPr/>
        </p:nvSpPr>
        <p:spPr>
          <a:xfrm>
            <a:off x="2162813" y="5229746"/>
            <a:ext cx="0" cy="2353310"/>
          </a:xfrm>
          <a:custGeom>
            <a:avLst/>
            <a:gdLst/>
            <a:ahLst/>
            <a:cxnLst/>
            <a:rect l="l" t="t" r="r" b="b"/>
            <a:pathLst>
              <a:path h="2353309">
                <a:moveTo>
                  <a:pt x="0" y="0"/>
                </a:moveTo>
                <a:lnTo>
                  <a:pt x="0" y="2352860"/>
                </a:lnTo>
              </a:path>
            </a:pathLst>
          </a:custGeom>
          <a:ln w="42092">
            <a:solidFill>
              <a:srgbClr val="44B3E7"/>
            </a:solidFill>
          </a:ln>
        </p:spPr>
        <p:txBody>
          <a:bodyPr wrap="square" lIns="0" tIns="0" rIns="0" bIns="0" rtlCol="0"/>
          <a:lstStyle/>
          <a:p>
            <a:endParaRPr dirty="0"/>
          </a:p>
        </p:txBody>
      </p:sp>
      <p:sp>
        <p:nvSpPr>
          <p:cNvPr id="13" name="object 13"/>
          <p:cNvSpPr/>
          <p:nvPr/>
        </p:nvSpPr>
        <p:spPr>
          <a:xfrm>
            <a:off x="1125096" y="5383029"/>
            <a:ext cx="916305" cy="2199640"/>
          </a:xfrm>
          <a:custGeom>
            <a:avLst/>
            <a:gdLst/>
            <a:ahLst/>
            <a:cxnLst/>
            <a:rect l="l" t="t" r="r" b="b"/>
            <a:pathLst>
              <a:path w="916305" h="2199640">
                <a:moveTo>
                  <a:pt x="0" y="2199577"/>
                </a:moveTo>
                <a:lnTo>
                  <a:pt x="916097" y="2199577"/>
                </a:lnTo>
                <a:lnTo>
                  <a:pt x="916097" y="0"/>
                </a:lnTo>
                <a:lnTo>
                  <a:pt x="0" y="0"/>
                </a:lnTo>
                <a:lnTo>
                  <a:pt x="0" y="2199577"/>
                </a:lnTo>
                <a:close/>
              </a:path>
            </a:pathLst>
          </a:custGeom>
          <a:solidFill>
            <a:srgbClr val="39C2D6"/>
          </a:solidFill>
        </p:spPr>
        <p:txBody>
          <a:bodyPr wrap="square" lIns="0" tIns="0" rIns="0" bIns="0" rtlCol="0"/>
          <a:lstStyle/>
          <a:p>
            <a:endParaRPr dirty="0"/>
          </a:p>
        </p:txBody>
      </p:sp>
      <p:sp>
        <p:nvSpPr>
          <p:cNvPr id="14" name="object 14"/>
          <p:cNvSpPr/>
          <p:nvPr/>
        </p:nvSpPr>
        <p:spPr>
          <a:xfrm>
            <a:off x="963426" y="7582606"/>
            <a:ext cx="5313680" cy="102235"/>
          </a:xfrm>
          <a:custGeom>
            <a:avLst/>
            <a:gdLst/>
            <a:ahLst/>
            <a:cxnLst/>
            <a:rect l="l" t="t" r="r" b="b"/>
            <a:pathLst>
              <a:path w="5313680" h="102234">
                <a:moveTo>
                  <a:pt x="0" y="0"/>
                </a:moveTo>
                <a:lnTo>
                  <a:pt x="5313618" y="0"/>
                </a:lnTo>
                <a:lnTo>
                  <a:pt x="5313618" y="101640"/>
                </a:lnTo>
                <a:lnTo>
                  <a:pt x="0" y="101640"/>
                </a:lnTo>
                <a:lnTo>
                  <a:pt x="0" y="0"/>
                </a:lnTo>
                <a:close/>
              </a:path>
            </a:pathLst>
          </a:custGeom>
          <a:solidFill>
            <a:srgbClr val="ECECEC"/>
          </a:solidFill>
        </p:spPr>
        <p:txBody>
          <a:bodyPr wrap="square" lIns="0" tIns="0" rIns="0" bIns="0" rtlCol="0"/>
          <a:lstStyle/>
          <a:p>
            <a:endParaRPr dirty="0"/>
          </a:p>
        </p:txBody>
      </p:sp>
      <p:sp>
        <p:nvSpPr>
          <p:cNvPr id="15" name="object 15"/>
          <p:cNvSpPr/>
          <p:nvPr/>
        </p:nvSpPr>
        <p:spPr>
          <a:xfrm>
            <a:off x="963426" y="4767886"/>
            <a:ext cx="5313680" cy="462280"/>
          </a:xfrm>
          <a:custGeom>
            <a:avLst/>
            <a:gdLst/>
            <a:ahLst/>
            <a:cxnLst/>
            <a:rect l="l" t="t" r="r" b="b"/>
            <a:pathLst>
              <a:path w="5313680" h="462279">
                <a:moveTo>
                  <a:pt x="0" y="461860"/>
                </a:moveTo>
                <a:lnTo>
                  <a:pt x="5313618" y="461860"/>
                </a:lnTo>
                <a:lnTo>
                  <a:pt x="5313618" y="0"/>
                </a:lnTo>
                <a:lnTo>
                  <a:pt x="0" y="0"/>
                </a:lnTo>
                <a:lnTo>
                  <a:pt x="0" y="461860"/>
                </a:lnTo>
                <a:close/>
              </a:path>
            </a:pathLst>
          </a:custGeom>
          <a:solidFill>
            <a:srgbClr val="39A4DD"/>
          </a:solidFill>
        </p:spPr>
        <p:txBody>
          <a:bodyPr wrap="square" lIns="0" tIns="0" rIns="0" bIns="0" rtlCol="0"/>
          <a:lstStyle/>
          <a:p>
            <a:endParaRPr dirty="0"/>
          </a:p>
        </p:txBody>
      </p:sp>
      <p:sp>
        <p:nvSpPr>
          <p:cNvPr id="16" name="object 16"/>
          <p:cNvSpPr/>
          <p:nvPr/>
        </p:nvSpPr>
        <p:spPr>
          <a:xfrm>
            <a:off x="963426" y="4742599"/>
            <a:ext cx="5313680" cy="25400"/>
          </a:xfrm>
          <a:custGeom>
            <a:avLst/>
            <a:gdLst/>
            <a:ahLst/>
            <a:cxnLst/>
            <a:rect l="l" t="t" r="r" b="b"/>
            <a:pathLst>
              <a:path w="5313680" h="25400">
                <a:moveTo>
                  <a:pt x="0" y="25287"/>
                </a:moveTo>
                <a:lnTo>
                  <a:pt x="5313618" y="25287"/>
                </a:lnTo>
                <a:lnTo>
                  <a:pt x="5313618" y="0"/>
                </a:lnTo>
                <a:lnTo>
                  <a:pt x="0" y="0"/>
                </a:lnTo>
                <a:lnTo>
                  <a:pt x="0" y="25287"/>
                </a:lnTo>
                <a:close/>
              </a:path>
            </a:pathLst>
          </a:custGeom>
          <a:solidFill>
            <a:srgbClr val="2D98D5"/>
          </a:solidFill>
        </p:spPr>
        <p:txBody>
          <a:bodyPr wrap="square" lIns="0" tIns="0" rIns="0" bIns="0" rtlCol="0"/>
          <a:lstStyle/>
          <a:p>
            <a:endParaRPr dirty="0"/>
          </a:p>
        </p:txBody>
      </p:sp>
      <p:sp>
        <p:nvSpPr>
          <p:cNvPr id="17" name="object 17"/>
          <p:cNvSpPr/>
          <p:nvPr/>
        </p:nvSpPr>
        <p:spPr>
          <a:xfrm>
            <a:off x="1172247" y="4670695"/>
            <a:ext cx="535940" cy="109855"/>
          </a:xfrm>
          <a:custGeom>
            <a:avLst/>
            <a:gdLst/>
            <a:ahLst/>
            <a:cxnLst/>
            <a:rect l="l" t="t" r="r" b="b"/>
            <a:pathLst>
              <a:path w="535939" h="109854">
                <a:moveTo>
                  <a:pt x="478383" y="0"/>
                </a:moveTo>
                <a:lnTo>
                  <a:pt x="59809" y="0"/>
                </a:lnTo>
                <a:lnTo>
                  <a:pt x="0" y="103410"/>
                </a:lnTo>
                <a:lnTo>
                  <a:pt x="535711" y="109640"/>
                </a:lnTo>
                <a:lnTo>
                  <a:pt x="478383" y="0"/>
                </a:lnTo>
                <a:close/>
              </a:path>
            </a:pathLst>
          </a:custGeom>
          <a:solidFill>
            <a:srgbClr val="39A4DD"/>
          </a:solidFill>
        </p:spPr>
        <p:txBody>
          <a:bodyPr wrap="square" lIns="0" tIns="0" rIns="0" bIns="0" rtlCol="0"/>
          <a:lstStyle/>
          <a:p>
            <a:endParaRPr dirty="0"/>
          </a:p>
        </p:txBody>
      </p:sp>
      <p:sp>
        <p:nvSpPr>
          <p:cNvPr id="18" name="object 18"/>
          <p:cNvSpPr/>
          <p:nvPr/>
        </p:nvSpPr>
        <p:spPr>
          <a:xfrm>
            <a:off x="1648148" y="4670695"/>
            <a:ext cx="535940" cy="109855"/>
          </a:xfrm>
          <a:custGeom>
            <a:avLst/>
            <a:gdLst/>
            <a:ahLst/>
            <a:cxnLst/>
            <a:rect l="l" t="t" r="r" b="b"/>
            <a:pathLst>
              <a:path w="535939" h="109854">
                <a:moveTo>
                  <a:pt x="478383" y="0"/>
                </a:moveTo>
                <a:lnTo>
                  <a:pt x="59788" y="0"/>
                </a:lnTo>
                <a:lnTo>
                  <a:pt x="0" y="103410"/>
                </a:lnTo>
                <a:lnTo>
                  <a:pt x="535690" y="109640"/>
                </a:lnTo>
                <a:lnTo>
                  <a:pt x="478383" y="0"/>
                </a:lnTo>
                <a:close/>
              </a:path>
            </a:pathLst>
          </a:custGeom>
          <a:solidFill>
            <a:srgbClr val="39A4DD"/>
          </a:solidFill>
        </p:spPr>
        <p:txBody>
          <a:bodyPr wrap="square" lIns="0" tIns="0" rIns="0" bIns="0" rtlCol="0"/>
          <a:lstStyle/>
          <a:p>
            <a:endParaRPr dirty="0"/>
          </a:p>
        </p:txBody>
      </p:sp>
      <p:sp>
        <p:nvSpPr>
          <p:cNvPr id="19" name="object 19"/>
          <p:cNvSpPr/>
          <p:nvPr/>
        </p:nvSpPr>
        <p:spPr>
          <a:xfrm>
            <a:off x="2114092" y="4670695"/>
            <a:ext cx="535940" cy="109855"/>
          </a:xfrm>
          <a:custGeom>
            <a:avLst/>
            <a:gdLst/>
            <a:ahLst/>
            <a:cxnLst/>
            <a:rect l="l" t="t" r="r" b="b"/>
            <a:pathLst>
              <a:path w="535939" h="109854">
                <a:moveTo>
                  <a:pt x="478383" y="0"/>
                </a:moveTo>
                <a:lnTo>
                  <a:pt x="59788" y="0"/>
                </a:lnTo>
                <a:lnTo>
                  <a:pt x="0" y="103410"/>
                </a:lnTo>
                <a:lnTo>
                  <a:pt x="535690" y="109640"/>
                </a:lnTo>
                <a:lnTo>
                  <a:pt x="478383" y="0"/>
                </a:lnTo>
                <a:close/>
              </a:path>
            </a:pathLst>
          </a:custGeom>
          <a:solidFill>
            <a:srgbClr val="39A4DD"/>
          </a:solidFill>
        </p:spPr>
        <p:txBody>
          <a:bodyPr wrap="square" lIns="0" tIns="0" rIns="0" bIns="0" rtlCol="0"/>
          <a:lstStyle/>
          <a:p>
            <a:endParaRPr dirty="0"/>
          </a:p>
        </p:txBody>
      </p:sp>
      <p:sp>
        <p:nvSpPr>
          <p:cNvPr id="20" name="object 20"/>
          <p:cNvSpPr/>
          <p:nvPr/>
        </p:nvSpPr>
        <p:spPr>
          <a:xfrm>
            <a:off x="2577523" y="4670695"/>
            <a:ext cx="800100" cy="109855"/>
          </a:xfrm>
          <a:custGeom>
            <a:avLst/>
            <a:gdLst/>
            <a:ahLst/>
            <a:cxnLst/>
            <a:rect l="l" t="t" r="r" b="b"/>
            <a:pathLst>
              <a:path w="800100" h="109854">
                <a:moveTo>
                  <a:pt x="723056" y="0"/>
                </a:moveTo>
                <a:lnTo>
                  <a:pt x="62867" y="0"/>
                </a:lnTo>
                <a:lnTo>
                  <a:pt x="0" y="103410"/>
                </a:lnTo>
                <a:lnTo>
                  <a:pt x="799808" y="109640"/>
                </a:lnTo>
                <a:lnTo>
                  <a:pt x="723056" y="0"/>
                </a:lnTo>
                <a:close/>
              </a:path>
            </a:pathLst>
          </a:custGeom>
          <a:solidFill>
            <a:srgbClr val="39A4DD"/>
          </a:solidFill>
        </p:spPr>
        <p:txBody>
          <a:bodyPr wrap="square" lIns="0" tIns="0" rIns="0" bIns="0" rtlCol="0"/>
          <a:lstStyle/>
          <a:p>
            <a:endParaRPr dirty="0"/>
          </a:p>
        </p:txBody>
      </p:sp>
      <p:sp>
        <p:nvSpPr>
          <p:cNvPr id="21" name="object 21"/>
          <p:cNvSpPr/>
          <p:nvPr/>
        </p:nvSpPr>
        <p:spPr>
          <a:xfrm>
            <a:off x="3307794" y="4670695"/>
            <a:ext cx="752475" cy="109855"/>
          </a:xfrm>
          <a:custGeom>
            <a:avLst/>
            <a:gdLst/>
            <a:ahLst/>
            <a:cxnLst/>
            <a:rect l="l" t="t" r="r" b="b"/>
            <a:pathLst>
              <a:path w="752475" h="109854">
                <a:moveTo>
                  <a:pt x="666670" y="0"/>
                </a:moveTo>
                <a:lnTo>
                  <a:pt x="32909" y="0"/>
                </a:lnTo>
                <a:lnTo>
                  <a:pt x="0" y="103410"/>
                </a:lnTo>
                <a:lnTo>
                  <a:pt x="752249" y="109640"/>
                </a:lnTo>
                <a:lnTo>
                  <a:pt x="666670" y="0"/>
                </a:lnTo>
                <a:close/>
              </a:path>
            </a:pathLst>
          </a:custGeom>
          <a:solidFill>
            <a:srgbClr val="39A4DD"/>
          </a:solidFill>
        </p:spPr>
        <p:txBody>
          <a:bodyPr wrap="square" lIns="0" tIns="0" rIns="0" bIns="0" rtlCol="0"/>
          <a:lstStyle/>
          <a:p>
            <a:endParaRPr dirty="0"/>
          </a:p>
        </p:txBody>
      </p:sp>
      <p:sp>
        <p:nvSpPr>
          <p:cNvPr id="22" name="object 22"/>
          <p:cNvSpPr/>
          <p:nvPr/>
        </p:nvSpPr>
        <p:spPr>
          <a:xfrm>
            <a:off x="1002943" y="7635443"/>
            <a:ext cx="358140" cy="0"/>
          </a:xfrm>
          <a:custGeom>
            <a:avLst/>
            <a:gdLst/>
            <a:ahLst/>
            <a:cxnLst/>
            <a:rect l="l" t="t" r="r" b="b"/>
            <a:pathLst>
              <a:path w="358140">
                <a:moveTo>
                  <a:pt x="0" y="0"/>
                </a:moveTo>
                <a:lnTo>
                  <a:pt x="357654" y="0"/>
                </a:lnTo>
              </a:path>
            </a:pathLst>
          </a:custGeom>
          <a:ln w="63432">
            <a:solidFill>
              <a:srgbClr val="B4B4B4"/>
            </a:solidFill>
          </a:ln>
        </p:spPr>
        <p:txBody>
          <a:bodyPr wrap="square" lIns="0" tIns="0" rIns="0" bIns="0" rtlCol="0"/>
          <a:lstStyle/>
          <a:p>
            <a:endParaRPr dirty="0"/>
          </a:p>
        </p:txBody>
      </p:sp>
      <p:sp>
        <p:nvSpPr>
          <p:cNvPr id="23" name="object 23"/>
          <p:cNvSpPr/>
          <p:nvPr/>
        </p:nvSpPr>
        <p:spPr>
          <a:xfrm>
            <a:off x="6173644" y="7603726"/>
            <a:ext cx="64135" cy="63500"/>
          </a:xfrm>
          <a:custGeom>
            <a:avLst/>
            <a:gdLst/>
            <a:ahLst/>
            <a:cxnLst/>
            <a:rect l="l" t="t" r="r" b="b"/>
            <a:pathLst>
              <a:path w="64135" h="63500">
                <a:moveTo>
                  <a:pt x="0" y="0"/>
                </a:moveTo>
                <a:lnTo>
                  <a:pt x="63652" y="0"/>
                </a:lnTo>
                <a:lnTo>
                  <a:pt x="63652" y="63432"/>
                </a:lnTo>
                <a:lnTo>
                  <a:pt x="0" y="63432"/>
                </a:lnTo>
                <a:lnTo>
                  <a:pt x="0" y="0"/>
                </a:lnTo>
                <a:close/>
              </a:path>
            </a:pathLst>
          </a:custGeom>
          <a:solidFill>
            <a:srgbClr val="B4B4B4"/>
          </a:solidFill>
        </p:spPr>
        <p:txBody>
          <a:bodyPr wrap="square" lIns="0" tIns="0" rIns="0" bIns="0" rtlCol="0"/>
          <a:lstStyle/>
          <a:p>
            <a:endParaRPr dirty="0"/>
          </a:p>
        </p:txBody>
      </p:sp>
      <p:sp>
        <p:nvSpPr>
          <p:cNvPr id="24" name="object 24"/>
          <p:cNvSpPr/>
          <p:nvPr/>
        </p:nvSpPr>
        <p:spPr>
          <a:xfrm>
            <a:off x="6093950" y="7603726"/>
            <a:ext cx="64135" cy="63500"/>
          </a:xfrm>
          <a:custGeom>
            <a:avLst/>
            <a:gdLst/>
            <a:ahLst/>
            <a:cxnLst/>
            <a:rect l="l" t="t" r="r" b="b"/>
            <a:pathLst>
              <a:path w="64135" h="63500">
                <a:moveTo>
                  <a:pt x="0" y="0"/>
                </a:moveTo>
                <a:lnTo>
                  <a:pt x="63652" y="0"/>
                </a:lnTo>
                <a:lnTo>
                  <a:pt x="63652" y="63432"/>
                </a:lnTo>
                <a:lnTo>
                  <a:pt x="0" y="63432"/>
                </a:lnTo>
                <a:lnTo>
                  <a:pt x="0" y="0"/>
                </a:lnTo>
                <a:close/>
              </a:path>
            </a:pathLst>
          </a:custGeom>
          <a:solidFill>
            <a:srgbClr val="B4B4B4"/>
          </a:solidFill>
        </p:spPr>
        <p:txBody>
          <a:bodyPr wrap="square" lIns="0" tIns="0" rIns="0" bIns="0" rtlCol="0"/>
          <a:lstStyle/>
          <a:p>
            <a:endParaRPr dirty="0"/>
          </a:p>
        </p:txBody>
      </p:sp>
      <p:sp>
        <p:nvSpPr>
          <p:cNvPr id="25" name="object 25"/>
          <p:cNvSpPr/>
          <p:nvPr/>
        </p:nvSpPr>
        <p:spPr>
          <a:xfrm>
            <a:off x="2168373" y="7333190"/>
            <a:ext cx="4108450" cy="0"/>
          </a:xfrm>
          <a:custGeom>
            <a:avLst/>
            <a:gdLst/>
            <a:ahLst/>
            <a:cxnLst/>
            <a:rect l="l" t="t" r="r" b="b"/>
            <a:pathLst>
              <a:path w="4108450">
                <a:moveTo>
                  <a:pt x="0" y="0"/>
                </a:moveTo>
                <a:lnTo>
                  <a:pt x="4108325" y="0"/>
                </a:lnTo>
              </a:path>
            </a:pathLst>
          </a:custGeom>
          <a:ln w="42092">
            <a:solidFill>
              <a:srgbClr val="44B3E7"/>
            </a:solidFill>
          </a:ln>
        </p:spPr>
        <p:txBody>
          <a:bodyPr wrap="square" lIns="0" tIns="0" rIns="0" bIns="0" rtlCol="0"/>
          <a:lstStyle/>
          <a:p>
            <a:endParaRPr dirty="0"/>
          </a:p>
        </p:txBody>
      </p:sp>
      <p:sp>
        <p:nvSpPr>
          <p:cNvPr id="26" name="object 26"/>
          <p:cNvSpPr/>
          <p:nvPr/>
        </p:nvSpPr>
        <p:spPr>
          <a:xfrm>
            <a:off x="2249114" y="7379482"/>
            <a:ext cx="4027804" cy="173355"/>
          </a:xfrm>
          <a:custGeom>
            <a:avLst/>
            <a:gdLst/>
            <a:ahLst/>
            <a:cxnLst/>
            <a:rect l="l" t="t" r="r" b="b"/>
            <a:pathLst>
              <a:path w="4027804" h="173354">
                <a:moveTo>
                  <a:pt x="0" y="0"/>
                </a:moveTo>
                <a:lnTo>
                  <a:pt x="4027238" y="0"/>
                </a:lnTo>
                <a:lnTo>
                  <a:pt x="4027238" y="172916"/>
                </a:lnTo>
                <a:lnTo>
                  <a:pt x="0" y="172916"/>
                </a:lnTo>
                <a:lnTo>
                  <a:pt x="0" y="0"/>
                </a:lnTo>
                <a:close/>
              </a:path>
            </a:pathLst>
          </a:custGeom>
          <a:solidFill>
            <a:srgbClr val="39C2D6"/>
          </a:solidFill>
        </p:spPr>
        <p:txBody>
          <a:bodyPr wrap="square" lIns="0" tIns="0" rIns="0" bIns="0" rtlCol="0"/>
          <a:lstStyle/>
          <a:p>
            <a:endParaRPr dirty="0"/>
          </a:p>
        </p:txBody>
      </p:sp>
      <p:sp>
        <p:nvSpPr>
          <p:cNvPr id="27" name="object 27"/>
          <p:cNvSpPr/>
          <p:nvPr/>
        </p:nvSpPr>
        <p:spPr>
          <a:xfrm>
            <a:off x="963412" y="4622581"/>
            <a:ext cx="1684020" cy="607695"/>
          </a:xfrm>
          <a:custGeom>
            <a:avLst/>
            <a:gdLst/>
            <a:ahLst/>
            <a:cxnLst/>
            <a:rect l="l" t="t" r="r" b="b"/>
            <a:pathLst>
              <a:path w="1684020" h="607695">
                <a:moveTo>
                  <a:pt x="1683686" y="0"/>
                </a:moveTo>
                <a:lnTo>
                  <a:pt x="0" y="0"/>
                </a:lnTo>
                <a:lnTo>
                  <a:pt x="0" y="607143"/>
                </a:lnTo>
                <a:lnTo>
                  <a:pt x="1286515" y="607143"/>
                </a:lnTo>
                <a:lnTo>
                  <a:pt x="1683686" y="0"/>
                </a:lnTo>
                <a:close/>
              </a:path>
            </a:pathLst>
          </a:custGeom>
          <a:solidFill>
            <a:srgbClr val="44B3E7"/>
          </a:solidFill>
        </p:spPr>
        <p:txBody>
          <a:bodyPr wrap="square" lIns="0" tIns="0" rIns="0" bIns="0" rtlCol="0"/>
          <a:lstStyle/>
          <a:p>
            <a:endParaRPr dirty="0"/>
          </a:p>
        </p:txBody>
      </p:sp>
      <p:sp>
        <p:nvSpPr>
          <p:cNvPr id="28" name="object 28"/>
          <p:cNvSpPr/>
          <p:nvPr/>
        </p:nvSpPr>
        <p:spPr>
          <a:xfrm>
            <a:off x="4248247" y="4622581"/>
            <a:ext cx="2029460" cy="607695"/>
          </a:xfrm>
          <a:custGeom>
            <a:avLst/>
            <a:gdLst/>
            <a:ahLst/>
            <a:cxnLst/>
            <a:rect l="l" t="t" r="r" b="b"/>
            <a:pathLst>
              <a:path w="2029460" h="607695">
                <a:moveTo>
                  <a:pt x="2028880" y="0"/>
                </a:moveTo>
                <a:lnTo>
                  <a:pt x="344502" y="0"/>
                </a:lnTo>
                <a:lnTo>
                  <a:pt x="0" y="607143"/>
                </a:lnTo>
                <a:lnTo>
                  <a:pt x="2028880" y="607143"/>
                </a:lnTo>
                <a:lnTo>
                  <a:pt x="2028880" y="0"/>
                </a:lnTo>
                <a:close/>
              </a:path>
            </a:pathLst>
          </a:custGeom>
          <a:solidFill>
            <a:srgbClr val="2D98D5"/>
          </a:solidFill>
        </p:spPr>
        <p:txBody>
          <a:bodyPr wrap="square" lIns="0" tIns="0" rIns="0" bIns="0" rtlCol="0"/>
          <a:lstStyle/>
          <a:p>
            <a:endParaRPr dirty="0"/>
          </a:p>
        </p:txBody>
      </p:sp>
      <p:sp>
        <p:nvSpPr>
          <p:cNvPr id="29" name="object 29"/>
          <p:cNvSpPr/>
          <p:nvPr/>
        </p:nvSpPr>
        <p:spPr>
          <a:xfrm>
            <a:off x="1383057" y="5037584"/>
            <a:ext cx="3014345" cy="1968500"/>
          </a:xfrm>
          <a:custGeom>
            <a:avLst/>
            <a:gdLst/>
            <a:ahLst/>
            <a:cxnLst/>
            <a:rect l="l" t="t" r="r" b="b"/>
            <a:pathLst>
              <a:path w="3014345" h="1968500">
                <a:moveTo>
                  <a:pt x="2939533" y="0"/>
                </a:moveTo>
                <a:lnTo>
                  <a:pt x="74720" y="0"/>
                </a:lnTo>
                <a:lnTo>
                  <a:pt x="45627" y="5872"/>
                </a:lnTo>
                <a:lnTo>
                  <a:pt x="21877" y="21888"/>
                </a:lnTo>
                <a:lnTo>
                  <a:pt x="5869" y="45645"/>
                </a:lnTo>
                <a:lnTo>
                  <a:pt x="0" y="74741"/>
                </a:lnTo>
                <a:lnTo>
                  <a:pt x="0" y="1893282"/>
                </a:lnTo>
                <a:lnTo>
                  <a:pt x="5869" y="1922371"/>
                </a:lnTo>
                <a:lnTo>
                  <a:pt x="21877" y="1946133"/>
                </a:lnTo>
                <a:lnTo>
                  <a:pt x="45627" y="1962157"/>
                </a:lnTo>
                <a:lnTo>
                  <a:pt x="74720" y="1968034"/>
                </a:lnTo>
                <a:lnTo>
                  <a:pt x="2939533" y="1968034"/>
                </a:lnTo>
                <a:lnTo>
                  <a:pt x="2968629" y="1962157"/>
                </a:lnTo>
                <a:lnTo>
                  <a:pt x="2992386" y="1946133"/>
                </a:lnTo>
                <a:lnTo>
                  <a:pt x="3008402" y="1922371"/>
                </a:lnTo>
                <a:lnTo>
                  <a:pt x="3014274" y="1893282"/>
                </a:lnTo>
                <a:lnTo>
                  <a:pt x="3014274" y="74741"/>
                </a:lnTo>
                <a:lnTo>
                  <a:pt x="3008402" y="45645"/>
                </a:lnTo>
                <a:lnTo>
                  <a:pt x="2992386" y="21888"/>
                </a:lnTo>
                <a:lnTo>
                  <a:pt x="2968629" y="5872"/>
                </a:lnTo>
                <a:lnTo>
                  <a:pt x="2939533" y="0"/>
                </a:lnTo>
                <a:close/>
              </a:path>
            </a:pathLst>
          </a:custGeom>
          <a:solidFill>
            <a:srgbClr val="FFFFFF"/>
          </a:solidFill>
        </p:spPr>
        <p:txBody>
          <a:bodyPr wrap="square" lIns="0" tIns="0" rIns="0" bIns="0" rtlCol="0"/>
          <a:lstStyle/>
          <a:p>
            <a:endParaRPr dirty="0"/>
          </a:p>
        </p:txBody>
      </p:sp>
      <p:sp>
        <p:nvSpPr>
          <p:cNvPr id="30" name="object 30"/>
          <p:cNvSpPr/>
          <p:nvPr/>
        </p:nvSpPr>
        <p:spPr>
          <a:xfrm>
            <a:off x="1383046" y="5037584"/>
            <a:ext cx="3014345" cy="187325"/>
          </a:xfrm>
          <a:custGeom>
            <a:avLst/>
            <a:gdLst/>
            <a:ahLst/>
            <a:cxnLst/>
            <a:rect l="l" t="t" r="r" b="b"/>
            <a:pathLst>
              <a:path w="3014345" h="187325">
                <a:moveTo>
                  <a:pt x="2939554" y="0"/>
                </a:moveTo>
                <a:lnTo>
                  <a:pt x="74720" y="0"/>
                </a:lnTo>
                <a:lnTo>
                  <a:pt x="45583" y="5854"/>
                </a:lnTo>
                <a:lnTo>
                  <a:pt x="21838" y="21838"/>
                </a:lnTo>
                <a:lnTo>
                  <a:pt x="5854" y="45583"/>
                </a:lnTo>
                <a:lnTo>
                  <a:pt x="0" y="74720"/>
                </a:lnTo>
                <a:lnTo>
                  <a:pt x="0" y="186842"/>
                </a:lnTo>
                <a:lnTo>
                  <a:pt x="3014274" y="186842"/>
                </a:lnTo>
                <a:lnTo>
                  <a:pt x="3014274" y="74720"/>
                </a:lnTo>
                <a:lnTo>
                  <a:pt x="3008420" y="45583"/>
                </a:lnTo>
                <a:lnTo>
                  <a:pt x="2992436" y="21838"/>
                </a:lnTo>
                <a:lnTo>
                  <a:pt x="2968691" y="5854"/>
                </a:lnTo>
                <a:lnTo>
                  <a:pt x="2939554" y="0"/>
                </a:lnTo>
                <a:close/>
              </a:path>
            </a:pathLst>
          </a:custGeom>
          <a:solidFill>
            <a:srgbClr val="E0E1E0"/>
          </a:solidFill>
        </p:spPr>
        <p:txBody>
          <a:bodyPr wrap="square" lIns="0" tIns="0" rIns="0" bIns="0" rtlCol="0"/>
          <a:lstStyle/>
          <a:p>
            <a:endParaRPr dirty="0"/>
          </a:p>
        </p:txBody>
      </p:sp>
      <p:sp>
        <p:nvSpPr>
          <p:cNvPr id="31" name="object 31"/>
          <p:cNvSpPr/>
          <p:nvPr/>
        </p:nvSpPr>
        <p:spPr>
          <a:xfrm>
            <a:off x="1465840" y="5087687"/>
            <a:ext cx="103494" cy="103494"/>
          </a:xfrm>
          <a:prstGeom prst="rect">
            <a:avLst/>
          </a:prstGeom>
          <a:blipFill>
            <a:blip r:embed="rId2" cstate="print"/>
            <a:stretch>
              <a:fillRect/>
            </a:stretch>
          </a:blipFill>
        </p:spPr>
        <p:txBody>
          <a:bodyPr wrap="square" lIns="0" tIns="0" rIns="0" bIns="0" rtlCol="0"/>
          <a:lstStyle/>
          <a:p>
            <a:endParaRPr dirty="0"/>
          </a:p>
        </p:txBody>
      </p:sp>
      <p:sp>
        <p:nvSpPr>
          <p:cNvPr id="32" name="object 32"/>
          <p:cNvSpPr/>
          <p:nvPr/>
        </p:nvSpPr>
        <p:spPr>
          <a:xfrm>
            <a:off x="1613374" y="5087687"/>
            <a:ext cx="103494" cy="103494"/>
          </a:xfrm>
          <a:prstGeom prst="rect">
            <a:avLst/>
          </a:prstGeom>
          <a:blipFill>
            <a:blip r:embed="rId3" cstate="print"/>
            <a:stretch>
              <a:fillRect/>
            </a:stretch>
          </a:blipFill>
        </p:spPr>
        <p:txBody>
          <a:bodyPr wrap="square" lIns="0" tIns="0" rIns="0" bIns="0" rtlCol="0"/>
          <a:lstStyle/>
          <a:p>
            <a:endParaRPr dirty="0"/>
          </a:p>
        </p:txBody>
      </p:sp>
      <p:sp>
        <p:nvSpPr>
          <p:cNvPr id="33" name="object 33"/>
          <p:cNvSpPr/>
          <p:nvPr/>
        </p:nvSpPr>
        <p:spPr>
          <a:xfrm>
            <a:off x="1752093" y="5087687"/>
            <a:ext cx="103494" cy="103494"/>
          </a:xfrm>
          <a:prstGeom prst="rect">
            <a:avLst/>
          </a:prstGeom>
          <a:blipFill>
            <a:blip r:embed="rId2" cstate="print"/>
            <a:stretch>
              <a:fillRect/>
            </a:stretch>
          </a:blipFill>
        </p:spPr>
        <p:txBody>
          <a:bodyPr wrap="square" lIns="0" tIns="0" rIns="0" bIns="0" rtlCol="0"/>
          <a:lstStyle/>
          <a:p>
            <a:endParaRPr dirty="0"/>
          </a:p>
        </p:txBody>
      </p:sp>
      <p:sp>
        <p:nvSpPr>
          <p:cNvPr id="34" name="object 34"/>
          <p:cNvSpPr/>
          <p:nvPr/>
        </p:nvSpPr>
        <p:spPr>
          <a:xfrm>
            <a:off x="2051843" y="5037584"/>
            <a:ext cx="0" cy="1602740"/>
          </a:xfrm>
          <a:custGeom>
            <a:avLst/>
            <a:gdLst/>
            <a:ahLst/>
            <a:cxnLst/>
            <a:rect l="l" t="t" r="r" b="b"/>
            <a:pathLst>
              <a:path h="1602740">
                <a:moveTo>
                  <a:pt x="0" y="0"/>
                </a:moveTo>
                <a:lnTo>
                  <a:pt x="0" y="1602464"/>
                </a:lnTo>
              </a:path>
            </a:pathLst>
          </a:custGeom>
          <a:ln w="41757">
            <a:solidFill>
              <a:srgbClr val="E0E1E0"/>
            </a:solidFill>
          </a:ln>
        </p:spPr>
        <p:txBody>
          <a:bodyPr wrap="square" lIns="0" tIns="0" rIns="0" bIns="0" rtlCol="0"/>
          <a:lstStyle/>
          <a:p>
            <a:endParaRPr dirty="0"/>
          </a:p>
        </p:txBody>
      </p:sp>
      <p:sp>
        <p:nvSpPr>
          <p:cNvPr id="35" name="object 35"/>
          <p:cNvSpPr/>
          <p:nvPr/>
        </p:nvSpPr>
        <p:spPr>
          <a:xfrm>
            <a:off x="1383046" y="6625651"/>
            <a:ext cx="3014345" cy="380365"/>
          </a:xfrm>
          <a:custGeom>
            <a:avLst/>
            <a:gdLst/>
            <a:ahLst/>
            <a:cxnLst/>
            <a:rect l="l" t="t" r="r" b="b"/>
            <a:pathLst>
              <a:path w="3014345" h="380365">
                <a:moveTo>
                  <a:pt x="3007824" y="0"/>
                </a:moveTo>
                <a:lnTo>
                  <a:pt x="6450" y="0"/>
                </a:lnTo>
                <a:lnTo>
                  <a:pt x="0" y="6450"/>
                </a:lnTo>
                <a:lnTo>
                  <a:pt x="0" y="373433"/>
                </a:lnTo>
                <a:lnTo>
                  <a:pt x="6450" y="379904"/>
                </a:lnTo>
                <a:lnTo>
                  <a:pt x="3007824" y="379904"/>
                </a:lnTo>
                <a:lnTo>
                  <a:pt x="3014274" y="373433"/>
                </a:lnTo>
                <a:lnTo>
                  <a:pt x="3014274" y="6450"/>
                </a:lnTo>
                <a:lnTo>
                  <a:pt x="3007824" y="0"/>
                </a:lnTo>
                <a:close/>
              </a:path>
            </a:pathLst>
          </a:custGeom>
          <a:solidFill>
            <a:srgbClr val="E0E1E0"/>
          </a:solidFill>
        </p:spPr>
        <p:txBody>
          <a:bodyPr wrap="square" lIns="0" tIns="0" rIns="0" bIns="0" rtlCol="0"/>
          <a:lstStyle/>
          <a:p>
            <a:endParaRPr dirty="0"/>
          </a:p>
        </p:txBody>
      </p:sp>
      <p:sp>
        <p:nvSpPr>
          <p:cNvPr id="36" name="object 36"/>
          <p:cNvSpPr/>
          <p:nvPr/>
        </p:nvSpPr>
        <p:spPr>
          <a:xfrm>
            <a:off x="1433236" y="5401202"/>
            <a:ext cx="478790" cy="0"/>
          </a:xfrm>
          <a:custGeom>
            <a:avLst/>
            <a:gdLst/>
            <a:ahLst/>
            <a:cxnLst/>
            <a:rect l="l" t="t" r="r" b="b"/>
            <a:pathLst>
              <a:path w="478789">
                <a:moveTo>
                  <a:pt x="0" y="0"/>
                </a:moveTo>
                <a:lnTo>
                  <a:pt x="478787" y="0"/>
                </a:lnTo>
              </a:path>
            </a:pathLst>
          </a:custGeom>
          <a:ln w="3175">
            <a:solidFill>
              <a:srgbClr val="E0E1E0"/>
            </a:solidFill>
          </a:ln>
        </p:spPr>
        <p:txBody>
          <a:bodyPr wrap="square" lIns="0" tIns="0" rIns="0" bIns="0" rtlCol="0"/>
          <a:lstStyle/>
          <a:p>
            <a:endParaRPr dirty="0"/>
          </a:p>
        </p:txBody>
      </p:sp>
      <p:sp>
        <p:nvSpPr>
          <p:cNvPr id="37" name="object 37"/>
          <p:cNvSpPr/>
          <p:nvPr/>
        </p:nvSpPr>
        <p:spPr>
          <a:xfrm>
            <a:off x="1432856" y="5370722"/>
            <a:ext cx="480059" cy="0"/>
          </a:xfrm>
          <a:custGeom>
            <a:avLst/>
            <a:gdLst/>
            <a:ahLst/>
            <a:cxnLst/>
            <a:rect l="l" t="t" r="r" b="b"/>
            <a:pathLst>
              <a:path w="480060">
                <a:moveTo>
                  <a:pt x="0" y="0"/>
                </a:moveTo>
                <a:lnTo>
                  <a:pt x="479535" y="0"/>
                </a:lnTo>
              </a:path>
            </a:pathLst>
          </a:custGeom>
          <a:ln w="59689">
            <a:solidFill>
              <a:srgbClr val="E0E1E0"/>
            </a:solidFill>
          </a:ln>
        </p:spPr>
        <p:txBody>
          <a:bodyPr wrap="square" lIns="0" tIns="0" rIns="0" bIns="0" rtlCol="0"/>
          <a:lstStyle/>
          <a:p>
            <a:endParaRPr dirty="0"/>
          </a:p>
        </p:txBody>
      </p:sp>
      <p:sp>
        <p:nvSpPr>
          <p:cNvPr id="38" name="object 38"/>
          <p:cNvSpPr/>
          <p:nvPr/>
        </p:nvSpPr>
        <p:spPr>
          <a:xfrm>
            <a:off x="1433289" y="5340242"/>
            <a:ext cx="478790" cy="0"/>
          </a:xfrm>
          <a:custGeom>
            <a:avLst/>
            <a:gdLst/>
            <a:ahLst/>
            <a:cxnLst/>
            <a:rect l="l" t="t" r="r" b="b"/>
            <a:pathLst>
              <a:path w="478789">
                <a:moveTo>
                  <a:pt x="0" y="0"/>
                </a:moveTo>
                <a:lnTo>
                  <a:pt x="478681" y="0"/>
                </a:lnTo>
              </a:path>
            </a:pathLst>
          </a:custGeom>
          <a:ln w="3175">
            <a:solidFill>
              <a:srgbClr val="E0E1E0"/>
            </a:solidFill>
          </a:ln>
        </p:spPr>
        <p:txBody>
          <a:bodyPr wrap="square" lIns="0" tIns="0" rIns="0" bIns="0" rtlCol="0"/>
          <a:lstStyle/>
          <a:p>
            <a:endParaRPr dirty="0"/>
          </a:p>
        </p:txBody>
      </p:sp>
      <p:sp>
        <p:nvSpPr>
          <p:cNvPr id="39" name="object 39"/>
          <p:cNvSpPr/>
          <p:nvPr/>
        </p:nvSpPr>
        <p:spPr>
          <a:xfrm>
            <a:off x="1516891" y="5502518"/>
            <a:ext cx="479425" cy="0"/>
          </a:xfrm>
          <a:custGeom>
            <a:avLst/>
            <a:gdLst/>
            <a:ahLst/>
            <a:cxnLst/>
            <a:rect l="l" t="t" r="r" b="b"/>
            <a:pathLst>
              <a:path w="479425">
                <a:moveTo>
                  <a:pt x="0" y="0"/>
                </a:moveTo>
                <a:lnTo>
                  <a:pt x="478801" y="0"/>
                </a:lnTo>
              </a:path>
            </a:pathLst>
          </a:custGeom>
          <a:ln w="3175">
            <a:solidFill>
              <a:srgbClr val="E0E1E0"/>
            </a:solidFill>
          </a:ln>
        </p:spPr>
        <p:txBody>
          <a:bodyPr wrap="square" lIns="0" tIns="0" rIns="0" bIns="0" rtlCol="0"/>
          <a:lstStyle/>
          <a:p>
            <a:endParaRPr dirty="0"/>
          </a:p>
        </p:txBody>
      </p:sp>
      <p:sp>
        <p:nvSpPr>
          <p:cNvPr id="40" name="object 40"/>
          <p:cNvSpPr/>
          <p:nvPr/>
        </p:nvSpPr>
        <p:spPr>
          <a:xfrm>
            <a:off x="1516519" y="5472038"/>
            <a:ext cx="480059" cy="0"/>
          </a:xfrm>
          <a:custGeom>
            <a:avLst/>
            <a:gdLst/>
            <a:ahLst/>
            <a:cxnLst/>
            <a:rect l="l" t="t" r="r" b="b"/>
            <a:pathLst>
              <a:path w="480060">
                <a:moveTo>
                  <a:pt x="0" y="0"/>
                </a:moveTo>
                <a:lnTo>
                  <a:pt x="479535" y="0"/>
                </a:lnTo>
              </a:path>
            </a:pathLst>
          </a:custGeom>
          <a:ln w="59689">
            <a:solidFill>
              <a:srgbClr val="E0E1E0"/>
            </a:solidFill>
          </a:ln>
        </p:spPr>
        <p:txBody>
          <a:bodyPr wrap="square" lIns="0" tIns="0" rIns="0" bIns="0" rtlCol="0"/>
          <a:lstStyle/>
          <a:p>
            <a:endParaRPr dirty="0"/>
          </a:p>
        </p:txBody>
      </p:sp>
      <p:sp>
        <p:nvSpPr>
          <p:cNvPr id="41" name="object 41"/>
          <p:cNvSpPr/>
          <p:nvPr/>
        </p:nvSpPr>
        <p:spPr>
          <a:xfrm>
            <a:off x="1516952" y="5441558"/>
            <a:ext cx="478790" cy="0"/>
          </a:xfrm>
          <a:custGeom>
            <a:avLst/>
            <a:gdLst/>
            <a:ahLst/>
            <a:cxnLst/>
            <a:rect l="l" t="t" r="r" b="b"/>
            <a:pathLst>
              <a:path w="478789">
                <a:moveTo>
                  <a:pt x="0" y="0"/>
                </a:moveTo>
                <a:lnTo>
                  <a:pt x="478681" y="0"/>
                </a:lnTo>
              </a:path>
            </a:pathLst>
          </a:custGeom>
          <a:ln w="3175">
            <a:solidFill>
              <a:srgbClr val="E0E1E0"/>
            </a:solidFill>
          </a:ln>
        </p:spPr>
        <p:txBody>
          <a:bodyPr wrap="square" lIns="0" tIns="0" rIns="0" bIns="0" rtlCol="0"/>
          <a:lstStyle/>
          <a:p>
            <a:endParaRPr dirty="0"/>
          </a:p>
        </p:txBody>
      </p:sp>
      <p:sp>
        <p:nvSpPr>
          <p:cNvPr id="42" name="object 42"/>
          <p:cNvSpPr/>
          <p:nvPr/>
        </p:nvSpPr>
        <p:spPr>
          <a:xfrm>
            <a:off x="1516911" y="5612557"/>
            <a:ext cx="478790" cy="0"/>
          </a:xfrm>
          <a:custGeom>
            <a:avLst/>
            <a:gdLst/>
            <a:ahLst/>
            <a:cxnLst/>
            <a:rect l="l" t="t" r="r" b="b"/>
            <a:pathLst>
              <a:path w="478789">
                <a:moveTo>
                  <a:pt x="0" y="0"/>
                </a:moveTo>
                <a:lnTo>
                  <a:pt x="478761" y="0"/>
                </a:lnTo>
              </a:path>
            </a:pathLst>
          </a:custGeom>
          <a:ln w="3175">
            <a:solidFill>
              <a:srgbClr val="E0E1E0"/>
            </a:solidFill>
          </a:ln>
        </p:spPr>
        <p:txBody>
          <a:bodyPr wrap="square" lIns="0" tIns="0" rIns="0" bIns="0" rtlCol="0"/>
          <a:lstStyle/>
          <a:p>
            <a:endParaRPr dirty="0"/>
          </a:p>
        </p:txBody>
      </p:sp>
      <p:sp>
        <p:nvSpPr>
          <p:cNvPr id="43" name="object 43"/>
          <p:cNvSpPr/>
          <p:nvPr/>
        </p:nvSpPr>
        <p:spPr>
          <a:xfrm>
            <a:off x="1516519" y="5582076"/>
            <a:ext cx="480059" cy="0"/>
          </a:xfrm>
          <a:custGeom>
            <a:avLst/>
            <a:gdLst/>
            <a:ahLst/>
            <a:cxnLst/>
            <a:rect l="l" t="t" r="r" b="b"/>
            <a:pathLst>
              <a:path w="480060">
                <a:moveTo>
                  <a:pt x="0" y="0"/>
                </a:moveTo>
                <a:lnTo>
                  <a:pt x="479535" y="0"/>
                </a:lnTo>
              </a:path>
            </a:pathLst>
          </a:custGeom>
          <a:ln w="59689">
            <a:solidFill>
              <a:srgbClr val="E0E1E0"/>
            </a:solidFill>
          </a:ln>
        </p:spPr>
        <p:txBody>
          <a:bodyPr wrap="square" lIns="0" tIns="0" rIns="0" bIns="0" rtlCol="0"/>
          <a:lstStyle/>
          <a:p>
            <a:endParaRPr dirty="0"/>
          </a:p>
        </p:txBody>
      </p:sp>
      <p:sp>
        <p:nvSpPr>
          <p:cNvPr id="44" name="object 44"/>
          <p:cNvSpPr/>
          <p:nvPr/>
        </p:nvSpPr>
        <p:spPr>
          <a:xfrm>
            <a:off x="1516939" y="5551596"/>
            <a:ext cx="478790" cy="0"/>
          </a:xfrm>
          <a:custGeom>
            <a:avLst/>
            <a:gdLst/>
            <a:ahLst/>
            <a:cxnLst/>
            <a:rect l="l" t="t" r="r" b="b"/>
            <a:pathLst>
              <a:path w="478789">
                <a:moveTo>
                  <a:pt x="0" y="0"/>
                </a:moveTo>
                <a:lnTo>
                  <a:pt x="478706" y="0"/>
                </a:lnTo>
              </a:path>
            </a:pathLst>
          </a:custGeom>
          <a:ln w="3175">
            <a:solidFill>
              <a:srgbClr val="E0E1E0"/>
            </a:solidFill>
          </a:ln>
        </p:spPr>
        <p:txBody>
          <a:bodyPr wrap="square" lIns="0" tIns="0" rIns="0" bIns="0" rtlCol="0"/>
          <a:lstStyle/>
          <a:p>
            <a:endParaRPr dirty="0"/>
          </a:p>
        </p:txBody>
      </p:sp>
      <p:sp>
        <p:nvSpPr>
          <p:cNvPr id="45" name="object 45"/>
          <p:cNvSpPr/>
          <p:nvPr/>
        </p:nvSpPr>
        <p:spPr>
          <a:xfrm>
            <a:off x="1516891" y="5722584"/>
            <a:ext cx="479425" cy="0"/>
          </a:xfrm>
          <a:custGeom>
            <a:avLst/>
            <a:gdLst/>
            <a:ahLst/>
            <a:cxnLst/>
            <a:rect l="l" t="t" r="r" b="b"/>
            <a:pathLst>
              <a:path w="479425">
                <a:moveTo>
                  <a:pt x="0" y="0"/>
                </a:moveTo>
                <a:lnTo>
                  <a:pt x="478801" y="0"/>
                </a:lnTo>
              </a:path>
            </a:pathLst>
          </a:custGeom>
          <a:ln w="3175">
            <a:solidFill>
              <a:srgbClr val="E0E1E0"/>
            </a:solidFill>
          </a:ln>
        </p:spPr>
        <p:txBody>
          <a:bodyPr wrap="square" lIns="0" tIns="0" rIns="0" bIns="0" rtlCol="0"/>
          <a:lstStyle/>
          <a:p>
            <a:endParaRPr dirty="0"/>
          </a:p>
        </p:txBody>
      </p:sp>
      <p:sp>
        <p:nvSpPr>
          <p:cNvPr id="46" name="object 46"/>
          <p:cNvSpPr/>
          <p:nvPr/>
        </p:nvSpPr>
        <p:spPr>
          <a:xfrm>
            <a:off x="1516519" y="5692104"/>
            <a:ext cx="480059" cy="0"/>
          </a:xfrm>
          <a:custGeom>
            <a:avLst/>
            <a:gdLst/>
            <a:ahLst/>
            <a:cxnLst/>
            <a:rect l="l" t="t" r="r" b="b"/>
            <a:pathLst>
              <a:path w="480060">
                <a:moveTo>
                  <a:pt x="0" y="0"/>
                </a:moveTo>
                <a:lnTo>
                  <a:pt x="479535" y="0"/>
                </a:lnTo>
              </a:path>
            </a:pathLst>
          </a:custGeom>
          <a:ln w="59689">
            <a:solidFill>
              <a:srgbClr val="E0E1E0"/>
            </a:solidFill>
          </a:ln>
        </p:spPr>
        <p:txBody>
          <a:bodyPr wrap="square" lIns="0" tIns="0" rIns="0" bIns="0" rtlCol="0"/>
          <a:lstStyle/>
          <a:p>
            <a:endParaRPr dirty="0"/>
          </a:p>
        </p:txBody>
      </p:sp>
      <p:sp>
        <p:nvSpPr>
          <p:cNvPr id="47" name="object 47"/>
          <p:cNvSpPr/>
          <p:nvPr/>
        </p:nvSpPr>
        <p:spPr>
          <a:xfrm>
            <a:off x="1516939" y="5661624"/>
            <a:ext cx="478790" cy="0"/>
          </a:xfrm>
          <a:custGeom>
            <a:avLst/>
            <a:gdLst/>
            <a:ahLst/>
            <a:cxnLst/>
            <a:rect l="l" t="t" r="r" b="b"/>
            <a:pathLst>
              <a:path w="478789">
                <a:moveTo>
                  <a:pt x="0" y="0"/>
                </a:moveTo>
                <a:lnTo>
                  <a:pt x="478706" y="0"/>
                </a:lnTo>
              </a:path>
            </a:pathLst>
          </a:custGeom>
          <a:ln w="3175">
            <a:solidFill>
              <a:srgbClr val="E0E1E0"/>
            </a:solidFill>
          </a:ln>
        </p:spPr>
        <p:txBody>
          <a:bodyPr wrap="square" lIns="0" tIns="0" rIns="0" bIns="0" rtlCol="0"/>
          <a:lstStyle/>
          <a:p>
            <a:endParaRPr dirty="0"/>
          </a:p>
        </p:txBody>
      </p:sp>
      <p:sp>
        <p:nvSpPr>
          <p:cNvPr id="48" name="object 48"/>
          <p:cNvSpPr/>
          <p:nvPr/>
        </p:nvSpPr>
        <p:spPr>
          <a:xfrm>
            <a:off x="1428824" y="5967059"/>
            <a:ext cx="479425" cy="0"/>
          </a:xfrm>
          <a:custGeom>
            <a:avLst/>
            <a:gdLst/>
            <a:ahLst/>
            <a:cxnLst/>
            <a:rect l="l" t="t" r="r" b="b"/>
            <a:pathLst>
              <a:path w="479425">
                <a:moveTo>
                  <a:pt x="0" y="0"/>
                </a:moveTo>
                <a:lnTo>
                  <a:pt x="478808" y="0"/>
                </a:lnTo>
              </a:path>
            </a:pathLst>
          </a:custGeom>
          <a:ln w="3175">
            <a:solidFill>
              <a:srgbClr val="E0E1E0"/>
            </a:solidFill>
          </a:ln>
        </p:spPr>
        <p:txBody>
          <a:bodyPr wrap="square" lIns="0" tIns="0" rIns="0" bIns="0" rtlCol="0"/>
          <a:lstStyle/>
          <a:p>
            <a:endParaRPr dirty="0"/>
          </a:p>
        </p:txBody>
      </p:sp>
      <p:sp>
        <p:nvSpPr>
          <p:cNvPr id="49" name="object 49"/>
          <p:cNvSpPr/>
          <p:nvPr/>
        </p:nvSpPr>
        <p:spPr>
          <a:xfrm>
            <a:off x="1428459" y="5936579"/>
            <a:ext cx="480059" cy="0"/>
          </a:xfrm>
          <a:custGeom>
            <a:avLst/>
            <a:gdLst/>
            <a:ahLst/>
            <a:cxnLst/>
            <a:rect l="l" t="t" r="r" b="b"/>
            <a:pathLst>
              <a:path w="480060">
                <a:moveTo>
                  <a:pt x="0" y="0"/>
                </a:moveTo>
                <a:lnTo>
                  <a:pt x="479545" y="0"/>
                </a:lnTo>
              </a:path>
            </a:pathLst>
          </a:custGeom>
          <a:ln w="59689">
            <a:solidFill>
              <a:srgbClr val="E0E1E0"/>
            </a:solidFill>
          </a:ln>
        </p:spPr>
        <p:txBody>
          <a:bodyPr wrap="square" lIns="0" tIns="0" rIns="0" bIns="0" rtlCol="0"/>
          <a:lstStyle/>
          <a:p>
            <a:endParaRPr dirty="0"/>
          </a:p>
        </p:txBody>
      </p:sp>
      <p:sp>
        <p:nvSpPr>
          <p:cNvPr id="50" name="object 50"/>
          <p:cNvSpPr/>
          <p:nvPr/>
        </p:nvSpPr>
        <p:spPr>
          <a:xfrm>
            <a:off x="1428883" y="5906099"/>
            <a:ext cx="478790" cy="0"/>
          </a:xfrm>
          <a:custGeom>
            <a:avLst/>
            <a:gdLst/>
            <a:ahLst/>
            <a:cxnLst/>
            <a:rect l="l" t="t" r="r" b="b"/>
            <a:pathLst>
              <a:path w="478789">
                <a:moveTo>
                  <a:pt x="0" y="0"/>
                </a:moveTo>
                <a:lnTo>
                  <a:pt x="478688" y="0"/>
                </a:lnTo>
              </a:path>
            </a:pathLst>
          </a:custGeom>
          <a:ln w="3175">
            <a:solidFill>
              <a:srgbClr val="E0E1E0"/>
            </a:solidFill>
          </a:ln>
        </p:spPr>
        <p:txBody>
          <a:bodyPr wrap="square" lIns="0" tIns="0" rIns="0" bIns="0" rtlCol="0"/>
          <a:lstStyle/>
          <a:p>
            <a:endParaRPr dirty="0"/>
          </a:p>
        </p:txBody>
      </p:sp>
      <p:sp>
        <p:nvSpPr>
          <p:cNvPr id="51" name="object 51"/>
          <p:cNvSpPr/>
          <p:nvPr/>
        </p:nvSpPr>
        <p:spPr>
          <a:xfrm>
            <a:off x="1519103" y="6092605"/>
            <a:ext cx="479425" cy="0"/>
          </a:xfrm>
          <a:custGeom>
            <a:avLst/>
            <a:gdLst/>
            <a:ahLst/>
            <a:cxnLst/>
            <a:rect l="l" t="t" r="r" b="b"/>
            <a:pathLst>
              <a:path w="479425">
                <a:moveTo>
                  <a:pt x="0" y="0"/>
                </a:moveTo>
                <a:lnTo>
                  <a:pt x="478808" y="0"/>
                </a:lnTo>
              </a:path>
            </a:pathLst>
          </a:custGeom>
          <a:ln w="3175">
            <a:solidFill>
              <a:srgbClr val="E0E1E0"/>
            </a:solidFill>
          </a:ln>
        </p:spPr>
        <p:txBody>
          <a:bodyPr wrap="square" lIns="0" tIns="0" rIns="0" bIns="0" rtlCol="0"/>
          <a:lstStyle/>
          <a:p>
            <a:endParaRPr dirty="0"/>
          </a:p>
        </p:txBody>
      </p:sp>
      <p:sp>
        <p:nvSpPr>
          <p:cNvPr id="52" name="object 52"/>
          <p:cNvSpPr/>
          <p:nvPr/>
        </p:nvSpPr>
        <p:spPr>
          <a:xfrm>
            <a:off x="1518739" y="6062124"/>
            <a:ext cx="480059" cy="0"/>
          </a:xfrm>
          <a:custGeom>
            <a:avLst/>
            <a:gdLst/>
            <a:ahLst/>
            <a:cxnLst/>
            <a:rect l="l" t="t" r="r" b="b"/>
            <a:pathLst>
              <a:path w="480060">
                <a:moveTo>
                  <a:pt x="0" y="0"/>
                </a:moveTo>
                <a:lnTo>
                  <a:pt x="479545" y="0"/>
                </a:lnTo>
              </a:path>
            </a:pathLst>
          </a:custGeom>
          <a:ln w="59689">
            <a:solidFill>
              <a:srgbClr val="E0E1E0"/>
            </a:solidFill>
          </a:ln>
        </p:spPr>
        <p:txBody>
          <a:bodyPr wrap="square" lIns="0" tIns="0" rIns="0" bIns="0" rtlCol="0"/>
          <a:lstStyle/>
          <a:p>
            <a:endParaRPr dirty="0"/>
          </a:p>
        </p:txBody>
      </p:sp>
      <p:sp>
        <p:nvSpPr>
          <p:cNvPr id="53" name="object 53"/>
          <p:cNvSpPr/>
          <p:nvPr/>
        </p:nvSpPr>
        <p:spPr>
          <a:xfrm>
            <a:off x="1519163" y="6031645"/>
            <a:ext cx="478790" cy="0"/>
          </a:xfrm>
          <a:custGeom>
            <a:avLst/>
            <a:gdLst/>
            <a:ahLst/>
            <a:cxnLst/>
            <a:rect l="l" t="t" r="r" b="b"/>
            <a:pathLst>
              <a:path w="478789">
                <a:moveTo>
                  <a:pt x="0" y="0"/>
                </a:moveTo>
                <a:lnTo>
                  <a:pt x="478688" y="0"/>
                </a:lnTo>
              </a:path>
            </a:pathLst>
          </a:custGeom>
          <a:ln w="3175">
            <a:solidFill>
              <a:srgbClr val="E0E1E0"/>
            </a:solidFill>
          </a:ln>
        </p:spPr>
        <p:txBody>
          <a:bodyPr wrap="square" lIns="0" tIns="0" rIns="0" bIns="0" rtlCol="0"/>
          <a:lstStyle/>
          <a:p>
            <a:endParaRPr dirty="0"/>
          </a:p>
        </p:txBody>
      </p:sp>
      <p:sp>
        <p:nvSpPr>
          <p:cNvPr id="54" name="object 54"/>
          <p:cNvSpPr/>
          <p:nvPr/>
        </p:nvSpPr>
        <p:spPr>
          <a:xfrm>
            <a:off x="1519103" y="6200382"/>
            <a:ext cx="479425" cy="0"/>
          </a:xfrm>
          <a:custGeom>
            <a:avLst/>
            <a:gdLst/>
            <a:ahLst/>
            <a:cxnLst/>
            <a:rect l="l" t="t" r="r" b="b"/>
            <a:pathLst>
              <a:path w="479425">
                <a:moveTo>
                  <a:pt x="0" y="0"/>
                </a:moveTo>
                <a:lnTo>
                  <a:pt x="478808" y="0"/>
                </a:lnTo>
              </a:path>
            </a:pathLst>
          </a:custGeom>
          <a:ln w="3175">
            <a:solidFill>
              <a:srgbClr val="E0E1E0"/>
            </a:solidFill>
          </a:ln>
        </p:spPr>
        <p:txBody>
          <a:bodyPr wrap="square" lIns="0" tIns="0" rIns="0" bIns="0" rtlCol="0"/>
          <a:lstStyle/>
          <a:p>
            <a:endParaRPr dirty="0"/>
          </a:p>
        </p:txBody>
      </p:sp>
      <p:sp>
        <p:nvSpPr>
          <p:cNvPr id="55" name="object 55"/>
          <p:cNvSpPr/>
          <p:nvPr/>
        </p:nvSpPr>
        <p:spPr>
          <a:xfrm>
            <a:off x="1518739" y="6169902"/>
            <a:ext cx="480059" cy="0"/>
          </a:xfrm>
          <a:custGeom>
            <a:avLst/>
            <a:gdLst/>
            <a:ahLst/>
            <a:cxnLst/>
            <a:rect l="l" t="t" r="r" b="b"/>
            <a:pathLst>
              <a:path w="480060">
                <a:moveTo>
                  <a:pt x="0" y="0"/>
                </a:moveTo>
                <a:lnTo>
                  <a:pt x="479545" y="0"/>
                </a:lnTo>
              </a:path>
            </a:pathLst>
          </a:custGeom>
          <a:ln w="59689">
            <a:solidFill>
              <a:srgbClr val="E0E1E0"/>
            </a:solidFill>
          </a:ln>
        </p:spPr>
        <p:txBody>
          <a:bodyPr wrap="square" lIns="0" tIns="0" rIns="0" bIns="0" rtlCol="0"/>
          <a:lstStyle/>
          <a:p>
            <a:endParaRPr dirty="0"/>
          </a:p>
        </p:txBody>
      </p:sp>
      <p:sp>
        <p:nvSpPr>
          <p:cNvPr id="56" name="object 56"/>
          <p:cNvSpPr/>
          <p:nvPr/>
        </p:nvSpPr>
        <p:spPr>
          <a:xfrm>
            <a:off x="1519151" y="6139421"/>
            <a:ext cx="478790" cy="0"/>
          </a:xfrm>
          <a:custGeom>
            <a:avLst/>
            <a:gdLst/>
            <a:ahLst/>
            <a:cxnLst/>
            <a:rect l="l" t="t" r="r" b="b"/>
            <a:pathLst>
              <a:path w="478789">
                <a:moveTo>
                  <a:pt x="0" y="0"/>
                </a:moveTo>
                <a:lnTo>
                  <a:pt x="478713" y="0"/>
                </a:lnTo>
              </a:path>
            </a:pathLst>
          </a:custGeom>
          <a:ln w="3175">
            <a:solidFill>
              <a:srgbClr val="E0E1E0"/>
            </a:solidFill>
          </a:ln>
        </p:spPr>
        <p:txBody>
          <a:bodyPr wrap="square" lIns="0" tIns="0" rIns="0" bIns="0" rtlCol="0"/>
          <a:lstStyle/>
          <a:p>
            <a:endParaRPr dirty="0"/>
          </a:p>
        </p:txBody>
      </p:sp>
      <p:sp>
        <p:nvSpPr>
          <p:cNvPr id="57" name="object 57"/>
          <p:cNvSpPr/>
          <p:nvPr/>
        </p:nvSpPr>
        <p:spPr>
          <a:xfrm>
            <a:off x="1426622" y="6427244"/>
            <a:ext cx="479425" cy="0"/>
          </a:xfrm>
          <a:custGeom>
            <a:avLst/>
            <a:gdLst/>
            <a:ahLst/>
            <a:cxnLst/>
            <a:rect l="l" t="t" r="r" b="b"/>
            <a:pathLst>
              <a:path w="479425">
                <a:moveTo>
                  <a:pt x="0" y="0"/>
                </a:moveTo>
                <a:lnTo>
                  <a:pt x="478801" y="0"/>
                </a:lnTo>
              </a:path>
            </a:pathLst>
          </a:custGeom>
          <a:ln w="3175">
            <a:solidFill>
              <a:srgbClr val="E0E1E0"/>
            </a:solidFill>
          </a:ln>
        </p:spPr>
        <p:txBody>
          <a:bodyPr wrap="square" lIns="0" tIns="0" rIns="0" bIns="0" rtlCol="0"/>
          <a:lstStyle/>
          <a:p>
            <a:endParaRPr dirty="0"/>
          </a:p>
        </p:txBody>
      </p:sp>
      <p:sp>
        <p:nvSpPr>
          <p:cNvPr id="58" name="object 58"/>
          <p:cNvSpPr/>
          <p:nvPr/>
        </p:nvSpPr>
        <p:spPr>
          <a:xfrm>
            <a:off x="1426249" y="6396764"/>
            <a:ext cx="480059" cy="0"/>
          </a:xfrm>
          <a:custGeom>
            <a:avLst/>
            <a:gdLst/>
            <a:ahLst/>
            <a:cxnLst/>
            <a:rect l="l" t="t" r="r" b="b"/>
            <a:pathLst>
              <a:path w="480060">
                <a:moveTo>
                  <a:pt x="0" y="0"/>
                </a:moveTo>
                <a:lnTo>
                  <a:pt x="479535" y="0"/>
                </a:lnTo>
              </a:path>
            </a:pathLst>
          </a:custGeom>
          <a:ln w="59689">
            <a:solidFill>
              <a:srgbClr val="E0E1E0"/>
            </a:solidFill>
          </a:ln>
        </p:spPr>
        <p:txBody>
          <a:bodyPr wrap="square" lIns="0" tIns="0" rIns="0" bIns="0" rtlCol="0"/>
          <a:lstStyle/>
          <a:p>
            <a:endParaRPr dirty="0"/>
          </a:p>
        </p:txBody>
      </p:sp>
      <p:sp>
        <p:nvSpPr>
          <p:cNvPr id="59" name="object 59"/>
          <p:cNvSpPr/>
          <p:nvPr/>
        </p:nvSpPr>
        <p:spPr>
          <a:xfrm>
            <a:off x="1426682" y="6366284"/>
            <a:ext cx="478790" cy="0"/>
          </a:xfrm>
          <a:custGeom>
            <a:avLst/>
            <a:gdLst/>
            <a:ahLst/>
            <a:cxnLst/>
            <a:rect l="l" t="t" r="r" b="b"/>
            <a:pathLst>
              <a:path w="478789">
                <a:moveTo>
                  <a:pt x="0" y="0"/>
                </a:moveTo>
                <a:lnTo>
                  <a:pt x="478681" y="0"/>
                </a:lnTo>
              </a:path>
            </a:pathLst>
          </a:custGeom>
          <a:ln w="3175">
            <a:solidFill>
              <a:srgbClr val="E0E1E0"/>
            </a:solidFill>
          </a:ln>
        </p:spPr>
        <p:txBody>
          <a:bodyPr wrap="square" lIns="0" tIns="0" rIns="0" bIns="0" rtlCol="0"/>
          <a:lstStyle/>
          <a:p>
            <a:endParaRPr dirty="0"/>
          </a:p>
        </p:txBody>
      </p:sp>
      <p:sp>
        <p:nvSpPr>
          <p:cNvPr id="60" name="object 60"/>
          <p:cNvSpPr/>
          <p:nvPr/>
        </p:nvSpPr>
        <p:spPr>
          <a:xfrm>
            <a:off x="1527930" y="6530654"/>
            <a:ext cx="479425" cy="0"/>
          </a:xfrm>
          <a:custGeom>
            <a:avLst/>
            <a:gdLst/>
            <a:ahLst/>
            <a:cxnLst/>
            <a:rect l="l" t="t" r="r" b="b"/>
            <a:pathLst>
              <a:path w="479425">
                <a:moveTo>
                  <a:pt x="0" y="0"/>
                </a:moveTo>
                <a:lnTo>
                  <a:pt x="478808" y="0"/>
                </a:lnTo>
              </a:path>
            </a:pathLst>
          </a:custGeom>
          <a:ln w="3175">
            <a:solidFill>
              <a:srgbClr val="E0E1E0"/>
            </a:solidFill>
          </a:ln>
        </p:spPr>
        <p:txBody>
          <a:bodyPr wrap="square" lIns="0" tIns="0" rIns="0" bIns="0" rtlCol="0"/>
          <a:lstStyle/>
          <a:p>
            <a:endParaRPr dirty="0"/>
          </a:p>
        </p:txBody>
      </p:sp>
      <p:sp>
        <p:nvSpPr>
          <p:cNvPr id="61" name="object 61"/>
          <p:cNvSpPr/>
          <p:nvPr/>
        </p:nvSpPr>
        <p:spPr>
          <a:xfrm>
            <a:off x="1527566" y="6500174"/>
            <a:ext cx="480059" cy="0"/>
          </a:xfrm>
          <a:custGeom>
            <a:avLst/>
            <a:gdLst/>
            <a:ahLst/>
            <a:cxnLst/>
            <a:rect l="l" t="t" r="r" b="b"/>
            <a:pathLst>
              <a:path w="480060">
                <a:moveTo>
                  <a:pt x="0" y="0"/>
                </a:moveTo>
                <a:lnTo>
                  <a:pt x="479545" y="0"/>
                </a:lnTo>
              </a:path>
            </a:pathLst>
          </a:custGeom>
          <a:ln w="59689">
            <a:solidFill>
              <a:srgbClr val="E0E1E0"/>
            </a:solidFill>
          </a:ln>
        </p:spPr>
        <p:txBody>
          <a:bodyPr wrap="square" lIns="0" tIns="0" rIns="0" bIns="0" rtlCol="0"/>
          <a:lstStyle/>
          <a:p>
            <a:endParaRPr dirty="0"/>
          </a:p>
        </p:txBody>
      </p:sp>
      <p:sp>
        <p:nvSpPr>
          <p:cNvPr id="62" name="object 62"/>
          <p:cNvSpPr/>
          <p:nvPr/>
        </p:nvSpPr>
        <p:spPr>
          <a:xfrm>
            <a:off x="1527978" y="6469694"/>
            <a:ext cx="478790" cy="0"/>
          </a:xfrm>
          <a:custGeom>
            <a:avLst/>
            <a:gdLst/>
            <a:ahLst/>
            <a:cxnLst/>
            <a:rect l="l" t="t" r="r" b="b"/>
            <a:pathLst>
              <a:path w="478789">
                <a:moveTo>
                  <a:pt x="0" y="0"/>
                </a:moveTo>
                <a:lnTo>
                  <a:pt x="478713" y="0"/>
                </a:lnTo>
              </a:path>
            </a:pathLst>
          </a:custGeom>
          <a:ln w="3175">
            <a:solidFill>
              <a:srgbClr val="E0E1E0"/>
            </a:solidFill>
          </a:ln>
        </p:spPr>
        <p:txBody>
          <a:bodyPr wrap="square" lIns="0" tIns="0" rIns="0" bIns="0" rtlCol="0"/>
          <a:lstStyle/>
          <a:p>
            <a:endParaRPr dirty="0"/>
          </a:p>
        </p:txBody>
      </p:sp>
      <p:sp>
        <p:nvSpPr>
          <p:cNvPr id="63" name="object 63"/>
          <p:cNvSpPr/>
          <p:nvPr/>
        </p:nvSpPr>
        <p:spPr>
          <a:xfrm>
            <a:off x="963426" y="4622581"/>
            <a:ext cx="5313680" cy="120014"/>
          </a:xfrm>
          <a:custGeom>
            <a:avLst/>
            <a:gdLst/>
            <a:ahLst/>
            <a:cxnLst/>
            <a:rect l="l" t="t" r="r" b="b"/>
            <a:pathLst>
              <a:path w="5313680" h="120014">
                <a:moveTo>
                  <a:pt x="0" y="0"/>
                </a:moveTo>
                <a:lnTo>
                  <a:pt x="5313618" y="0"/>
                </a:lnTo>
                <a:lnTo>
                  <a:pt x="5313618" y="120017"/>
                </a:lnTo>
                <a:lnTo>
                  <a:pt x="0" y="120017"/>
                </a:lnTo>
                <a:lnTo>
                  <a:pt x="0" y="0"/>
                </a:lnTo>
                <a:close/>
              </a:path>
            </a:pathLst>
          </a:custGeom>
          <a:solidFill>
            <a:srgbClr val="EEEDEE"/>
          </a:solidFill>
        </p:spPr>
        <p:txBody>
          <a:bodyPr wrap="square" lIns="0" tIns="0" rIns="0" bIns="0" rtlCol="0"/>
          <a:lstStyle/>
          <a:p>
            <a:endParaRPr dirty="0"/>
          </a:p>
        </p:txBody>
      </p:sp>
      <p:sp>
        <p:nvSpPr>
          <p:cNvPr id="64" name="object 64"/>
          <p:cNvSpPr/>
          <p:nvPr/>
        </p:nvSpPr>
        <p:spPr>
          <a:xfrm>
            <a:off x="2208215" y="5349030"/>
            <a:ext cx="246002" cy="246002"/>
          </a:xfrm>
          <a:prstGeom prst="rect">
            <a:avLst/>
          </a:prstGeom>
          <a:blipFill>
            <a:blip r:embed="rId4" cstate="print"/>
            <a:stretch>
              <a:fillRect/>
            </a:stretch>
          </a:blipFill>
        </p:spPr>
        <p:txBody>
          <a:bodyPr wrap="square" lIns="0" tIns="0" rIns="0" bIns="0" rtlCol="0"/>
          <a:lstStyle/>
          <a:p>
            <a:endParaRPr dirty="0"/>
          </a:p>
        </p:txBody>
      </p:sp>
      <p:sp>
        <p:nvSpPr>
          <p:cNvPr id="65" name="object 65"/>
          <p:cNvSpPr/>
          <p:nvPr/>
        </p:nvSpPr>
        <p:spPr>
          <a:xfrm>
            <a:off x="2703320" y="5349030"/>
            <a:ext cx="246002" cy="246002"/>
          </a:xfrm>
          <a:prstGeom prst="rect">
            <a:avLst/>
          </a:prstGeom>
          <a:blipFill>
            <a:blip r:embed="rId4" cstate="print"/>
            <a:stretch>
              <a:fillRect/>
            </a:stretch>
          </a:blipFill>
        </p:spPr>
        <p:txBody>
          <a:bodyPr wrap="square" lIns="0" tIns="0" rIns="0" bIns="0" rtlCol="0"/>
          <a:lstStyle/>
          <a:p>
            <a:endParaRPr dirty="0"/>
          </a:p>
        </p:txBody>
      </p:sp>
      <p:sp>
        <p:nvSpPr>
          <p:cNvPr id="66" name="object 66"/>
          <p:cNvSpPr/>
          <p:nvPr/>
        </p:nvSpPr>
        <p:spPr>
          <a:xfrm>
            <a:off x="3217106" y="5349030"/>
            <a:ext cx="246002" cy="246002"/>
          </a:xfrm>
          <a:prstGeom prst="rect">
            <a:avLst/>
          </a:prstGeom>
          <a:blipFill>
            <a:blip r:embed="rId4" cstate="print"/>
            <a:stretch>
              <a:fillRect/>
            </a:stretch>
          </a:blipFill>
        </p:spPr>
        <p:txBody>
          <a:bodyPr wrap="square" lIns="0" tIns="0" rIns="0" bIns="0" rtlCol="0"/>
          <a:lstStyle/>
          <a:p>
            <a:endParaRPr dirty="0"/>
          </a:p>
        </p:txBody>
      </p:sp>
      <p:sp>
        <p:nvSpPr>
          <p:cNvPr id="67" name="object 67"/>
          <p:cNvSpPr/>
          <p:nvPr/>
        </p:nvSpPr>
        <p:spPr>
          <a:xfrm>
            <a:off x="3696641" y="5349030"/>
            <a:ext cx="246002" cy="246002"/>
          </a:xfrm>
          <a:prstGeom prst="rect">
            <a:avLst/>
          </a:prstGeom>
          <a:blipFill>
            <a:blip r:embed="rId5" cstate="print"/>
            <a:stretch>
              <a:fillRect/>
            </a:stretch>
          </a:blipFill>
        </p:spPr>
        <p:txBody>
          <a:bodyPr wrap="square" lIns="0" tIns="0" rIns="0" bIns="0" rtlCol="0"/>
          <a:lstStyle/>
          <a:p>
            <a:endParaRPr dirty="0"/>
          </a:p>
        </p:txBody>
      </p:sp>
      <p:sp>
        <p:nvSpPr>
          <p:cNvPr id="68" name="object 68"/>
          <p:cNvSpPr/>
          <p:nvPr/>
        </p:nvSpPr>
        <p:spPr>
          <a:xfrm>
            <a:off x="2208215" y="5747657"/>
            <a:ext cx="246002" cy="245982"/>
          </a:xfrm>
          <a:prstGeom prst="rect">
            <a:avLst/>
          </a:prstGeom>
          <a:blipFill>
            <a:blip r:embed="rId6" cstate="print"/>
            <a:stretch>
              <a:fillRect/>
            </a:stretch>
          </a:blipFill>
        </p:spPr>
        <p:txBody>
          <a:bodyPr wrap="square" lIns="0" tIns="0" rIns="0" bIns="0" rtlCol="0"/>
          <a:lstStyle/>
          <a:p>
            <a:endParaRPr dirty="0"/>
          </a:p>
        </p:txBody>
      </p:sp>
      <p:sp>
        <p:nvSpPr>
          <p:cNvPr id="69" name="object 69"/>
          <p:cNvSpPr/>
          <p:nvPr/>
        </p:nvSpPr>
        <p:spPr>
          <a:xfrm>
            <a:off x="5523737" y="4773582"/>
            <a:ext cx="704850" cy="273685"/>
          </a:xfrm>
          <a:custGeom>
            <a:avLst/>
            <a:gdLst/>
            <a:ahLst/>
            <a:cxnLst/>
            <a:rect l="l" t="t" r="r" b="b"/>
            <a:pathLst>
              <a:path w="704850" h="273685">
                <a:moveTo>
                  <a:pt x="682502" y="0"/>
                </a:moveTo>
                <a:lnTo>
                  <a:pt x="22020" y="0"/>
                </a:lnTo>
                <a:lnTo>
                  <a:pt x="13446" y="1729"/>
                </a:lnTo>
                <a:lnTo>
                  <a:pt x="6447" y="6447"/>
                </a:lnTo>
                <a:lnTo>
                  <a:pt x="1729" y="13446"/>
                </a:lnTo>
                <a:lnTo>
                  <a:pt x="0" y="22020"/>
                </a:lnTo>
                <a:lnTo>
                  <a:pt x="0" y="251322"/>
                </a:lnTo>
                <a:lnTo>
                  <a:pt x="1729" y="259895"/>
                </a:lnTo>
                <a:lnTo>
                  <a:pt x="6447" y="266895"/>
                </a:lnTo>
                <a:lnTo>
                  <a:pt x="13446" y="271612"/>
                </a:lnTo>
                <a:lnTo>
                  <a:pt x="22020" y="273342"/>
                </a:lnTo>
                <a:lnTo>
                  <a:pt x="682502" y="273342"/>
                </a:lnTo>
                <a:lnTo>
                  <a:pt x="691073" y="271612"/>
                </a:lnTo>
                <a:lnTo>
                  <a:pt x="698076" y="266895"/>
                </a:lnTo>
                <a:lnTo>
                  <a:pt x="702800" y="259895"/>
                </a:lnTo>
                <a:lnTo>
                  <a:pt x="704533" y="251322"/>
                </a:lnTo>
                <a:lnTo>
                  <a:pt x="704533" y="22020"/>
                </a:lnTo>
                <a:lnTo>
                  <a:pt x="702800" y="13446"/>
                </a:lnTo>
                <a:lnTo>
                  <a:pt x="698076" y="6447"/>
                </a:lnTo>
                <a:lnTo>
                  <a:pt x="691073" y="1729"/>
                </a:lnTo>
                <a:lnTo>
                  <a:pt x="682502" y="0"/>
                </a:lnTo>
                <a:close/>
              </a:path>
            </a:pathLst>
          </a:custGeom>
          <a:solidFill>
            <a:srgbClr val="EEEDEE"/>
          </a:solidFill>
        </p:spPr>
        <p:txBody>
          <a:bodyPr wrap="square" lIns="0" tIns="0" rIns="0" bIns="0" rtlCol="0"/>
          <a:lstStyle/>
          <a:p>
            <a:endParaRPr dirty="0"/>
          </a:p>
        </p:txBody>
      </p:sp>
      <p:sp>
        <p:nvSpPr>
          <p:cNvPr id="70" name="object 70"/>
          <p:cNvSpPr/>
          <p:nvPr/>
        </p:nvSpPr>
        <p:spPr>
          <a:xfrm>
            <a:off x="5698821" y="4812471"/>
            <a:ext cx="501015" cy="69850"/>
          </a:xfrm>
          <a:custGeom>
            <a:avLst/>
            <a:gdLst/>
            <a:ahLst/>
            <a:cxnLst/>
            <a:rect l="l" t="t" r="r" b="b"/>
            <a:pathLst>
              <a:path w="501014" h="69850">
                <a:moveTo>
                  <a:pt x="478885" y="0"/>
                </a:moveTo>
                <a:lnTo>
                  <a:pt x="22020" y="0"/>
                </a:lnTo>
                <a:lnTo>
                  <a:pt x="13446" y="1729"/>
                </a:lnTo>
                <a:lnTo>
                  <a:pt x="6447" y="6447"/>
                </a:lnTo>
                <a:lnTo>
                  <a:pt x="1729" y="13446"/>
                </a:lnTo>
                <a:lnTo>
                  <a:pt x="0" y="22020"/>
                </a:lnTo>
                <a:lnTo>
                  <a:pt x="0" y="47338"/>
                </a:lnTo>
                <a:lnTo>
                  <a:pt x="1729" y="55903"/>
                </a:lnTo>
                <a:lnTo>
                  <a:pt x="6447" y="62903"/>
                </a:lnTo>
                <a:lnTo>
                  <a:pt x="13446" y="67626"/>
                </a:lnTo>
                <a:lnTo>
                  <a:pt x="22020" y="69359"/>
                </a:lnTo>
                <a:lnTo>
                  <a:pt x="478885" y="69359"/>
                </a:lnTo>
                <a:lnTo>
                  <a:pt x="487462" y="67626"/>
                </a:lnTo>
                <a:lnTo>
                  <a:pt x="494469" y="62903"/>
                </a:lnTo>
                <a:lnTo>
                  <a:pt x="499194" y="55903"/>
                </a:lnTo>
                <a:lnTo>
                  <a:pt x="500927" y="47338"/>
                </a:lnTo>
                <a:lnTo>
                  <a:pt x="500927" y="22020"/>
                </a:lnTo>
                <a:lnTo>
                  <a:pt x="499194" y="13446"/>
                </a:lnTo>
                <a:lnTo>
                  <a:pt x="494469" y="6447"/>
                </a:lnTo>
                <a:lnTo>
                  <a:pt x="487462" y="1729"/>
                </a:lnTo>
                <a:lnTo>
                  <a:pt x="478885" y="0"/>
                </a:lnTo>
                <a:close/>
              </a:path>
            </a:pathLst>
          </a:custGeom>
          <a:solidFill>
            <a:srgbClr val="BDBDBD"/>
          </a:solidFill>
        </p:spPr>
        <p:txBody>
          <a:bodyPr wrap="square" lIns="0" tIns="0" rIns="0" bIns="0" rtlCol="0"/>
          <a:lstStyle/>
          <a:p>
            <a:endParaRPr dirty="0"/>
          </a:p>
        </p:txBody>
      </p:sp>
      <p:sp>
        <p:nvSpPr>
          <p:cNvPr id="71" name="object 71"/>
          <p:cNvSpPr/>
          <p:nvPr/>
        </p:nvSpPr>
        <p:spPr>
          <a:xfrm>
            <a:off x="5698821" y="4906112"/>
            <a:ext cx="330200" cy="69850"/>
          </a:xfrm>
          <a:custGeom>
            <a:avLst/>
            <a:gdLst/>
            <a:ahLst/>
            <a:cxnLst/>
            <a:rect l="l" t="t" r="r" b="b"/>
            <a:pathLst>
              <a:path w="330200" h="69850">
                <a:moveTo>
                  <a:pt x="308022" y="0"/>
                </a:moveTo>
                <a:lnTo>
                  <a:pt x="22020" y="0"/>
                </a:lnTo>
                <a:lnTo>
                  <a:pt x="13446" y="1729"/>
                </a:lnTo>
                <a:lnTo>
                  <a:pt x="6447" y="6447"/>
                </a:lnTo>
                <a:lnTo>
                  <a:pt x="1729" y="13446"/>
                </a:lnTo>
                <a:lnTo>
                  <a:pt x="0" y="22020"/>
                </a:lnTo>
                <a:lnTo>
                  <a:pt x="0" y="47338"/>
                </a:lnTo>
                <a:lnTo>
                  <a:pt x="1729" y="55912"/>
                </a:lnTo>
                <a:lnTo>
                  <a:pt x="6447" y="62911"/>
                </a:lnTo>
                <a:lnTo>
                  <a:pt x="13446" y="67629"/>
                </a:lnTo>
                <a:lnTo>
                  <a:pt x="22020" y="69359"/>
                </a:lnTo>
                <a:lnTo>
                  <a:pt x="308022" y="69359"/>
                </a:lnTo>
                <a:lnTo>
                  <a:pt x="316577" y="67629"/>
                </a:lnTo>
                <a:lnTo>
                  <a:pt x="323567" y="62911"/>
                </a:lnTo>
                <a:lnTo>
                  <a:pt x="328281" y="55912"/>
                </a:lnTo>
                <a:lnTo>
                  <a:pt x="330010" y="47338"/>
                </a:lnTo>
                <a:lnTo>
                  <a:pt x="330010" y="22020"/>
                </a:lnTo>
                <a:lnTo>
                  <a:pt x="328281" y="13446"/>
                </a:lnTo>
                <a:lnTo>
                  <a:pt x="323567" y="6447"/>
                </a:lnTo>
                <a:lnTo>
                  <a:pt x="316577" y="1729"/>
                </a:lnTo>
                <a:lnTo>
                  <a:pt x="308022" y="0"/>
                </a:lnTo>
                <a:close/>
              </a:path>
            </a:pathLst>
          </a:custGeom>
          <a:solidFill>
            <a:srgbClr val="BDBDBD"/>
          </a:solidFill>
        </p:spPr>
        <p:txBody>
          <a:bodyPr wrap="square" lIns="0" tIns="0" rIns="0" bIns="0" rtlCol="0"/>
          <a:lstStyle/>
          <a:p>
            <a:endParaRPr dirty="0"/>
          </a:p>
        </p:txBody>
      </p:sp>
      <p:sp>
        <p:nvSpPr>
          <p:cNvPr id="72" name="object 72"/>
          <p:cNvSpPr/>
          <p:nvPr/>
        </p:nvSpPr>
        <p:spPr>
          <a:xfrm>
            <a:off x="5551296" y="4810376"/>
            <a:ext cx="112300" cy="113389"/>
          </a:xfrm>
          <a:prstGeom prst="rect">
            <a:avLst/>
          </a:prstGeom>
          <a:blipFill>
            <a:blip r:embed="rId7" cstate="print"/>
            <a:stretch>
              <a:fillRect/>
            </a:stretch>
          </a:blipFill>
        </p:spPr>
        <p:txBody>
          <a:bodyPr wrap="square" lIns="0" tIns="0" rIns="0" bIns="0" rtlCol="0"/>
          <a:lstStyle/>
          <a:p>
            <a:endParaRPr dirty="0"/>
          </a:p>
        </p:txBody>
      </p:sp>
      <p:sp>
        <p:nvSpPr>
          <p:cNvPr id="73" name="object 73"/>
          <p:cNvSpPr/>
          <p:nvPr/>
        </p:nvSpPr>
        <p:spPr>
          <a:xfrm>
            <a:off x="1140153" y="4841245"/>
            <a:ext cx="4042410" cy="112395"/>
          </a:xfrm>
          <a:custGeom>
            <a:avLst/>
            <a:gdLst/>
            <a:ahLst/>
            <a:cxnLst/>
            <a:rect l="l" t="t" r="r" b="b"/>
            <a:pathLst>
              <a:path w="4042410" h="112395">
                <a:moveTo>
                  <a:pt x="4019877" y="0"/>
                </a:moveTo>
                <a:lnTo>
                  <a:pt x="22020" y="0"/>
                </a:lnTo>
                <a:lnTo>
                  <a:pt x="13446" y="1729"/>
                </a:lnTo>
                <a:lnTo>
                  <a:pt x="6447" y="6447"/>
                </a:lnTo>
                <a:lnTo>
                  <a:pt x="1729" y="13446"/>
                </a:lnTo>
                <a:lnTo>
                  <a:pt x="0" y="22020"/>
                </a:lnTo>
                <a:lnTo>
                  <a:pt x="0" y="90091"/>
                </a:lnTo>
                <a:lnTo>
                  <a:pt x="1729" y="98650"/>
                </a:lnTo>
                <a:lnTo>
                  <a:pt x="6447" y="105647"/>
                </a:lnTo>
                <a:lnTo>
                  <a:pt x="13446" y="110368"/>
                </a:lnTo>
                <a:lnTo>
                  <a:pt x="22020" y="112101"/>
                </a:lnTo>
                <a:lnTo>
                  <a:pt x="4019877" y="112101"/>
                </a:lnTo>
                <a:lnTo>
                  <a:pt x="4028445" y="110368"/>
                </a:lnTo>
                <a:lnTo>
                  <a:pt x="4035441" y="105647"/>
                </a:lnTo>
                <a:lnTo>
                  <a:pt x="4040157" y="98650"/>
                </a:lnTo>
                <a:lnTo>
                  <a:pt x="4041887" y="90091"/>
                </a:lnTo>
                <a:lnTo>
                  <a:pt x="4041887" y="22020"/>
                </a:lnTo>
                <a:lnTo>
                  <a:pt x="4040157" y="13446"/>
                </a:lnTo>
                <a:lnTo>
                  <a:pt x="4035441" y="6447"/>
                </a:lnTo>
                <a:lnTo>
                  <a:pt x="4028445" y="1729"/>
                </a:lnTo>
                <a:lnTo>
                  <a:pt x="4019877" y="0"/>
                </a:lnTo>
                <a:close/>
              </a:path>
            </a:pathLst>
          </a:custGeom>
          <a:solidFill>
            <a:srgbClr val="EEEDEE"/>
          </a:solidFill>
        </p:spPr>
        <p:txBody>
          <a:bodyPr wrap="square" lIns="0" tIns="0" rIns="0" bIns="0" rtlCol="0"/>
          <a:lstStyle/>
          <a:p>
            <a:endParaRPr dirty="0"/>
          </a:p>
        </p:txBody>
      </p:sp>
      <p:sp>
        <p:nvSpPr>
          <p:cNvPr id="74" name="object 74"/>
          <p:cNvSpPr/>
          <p:nvPr/>
        </p:nvSpPr>
        <p:spPr>
          <a:xfrm>
            <a:off x="1171032" y="4859810"/>
            <a:ext cx="74489" cy="74479"/>
          </a:xfrm>
          <a:prstGeom prst="rect">
            <a:avLst/>
          </a:prstGeom>
          <a:blipFill>
            <a:blip r:embed="rId8" cstate="print"/>
            <a:stretch>
              <a:fillRect/>
            </a:stretch>
          </a:blipFill>
        </p:spPr>
        <p:txBody>
          <a:bodyPr wrap="square" lIns="0" tIns="0" rIns="0" bIns="0" rtlCol="0"/>
          <a:lstStyle/>
          <a:p>
            <a:endParaRPr dirty="0"/>
          </a:p>
        </p:txBody>
      </p:sp>
      <p:sp>
        <p:nvSpPr>
          <p:cNvPr id="75" name="object 75"/>
          <p:cNvSpPr/>
          <p:nvPr/>
        </p:nvSpPr>
        <p:spPr>
          <a:xfrm>
            <a:off x="1270683" y="4859810"/>
            <a:ext cx="74468" cy="74479"/>
          </a:xfrm>
          <a:prstGeom prst="rect">
            <a:avLst/>
          </a:prstGeom>
          <a:blipFill>
            <a:blip r:embed="rId9" cstate="print"/>
            <a:stretch>
              <a:fillRect/>
            </a:stretch>
          </a:blipFill>
        </p:spPr>
        <p:txBody>
          <a:bodyPr wrap="square" lIns="0" tIns="0" rIns="0" bIns="0" rtlCol="0"/>
          <a:lstStyle/>
          <a:p>
            <a:endParaRPr dirty="0"/>
          </a:p>
        </p:txBody>
      </p:sp>
      <p:sp>
        <p:nvSpPr>
          <p:cNvPr id="76" name="object 76"/>
          <p:cNvSpPr/>
          <p:nvPr/>
        </p:nvSpPr>
        <p:spPr>
          <a:xfrm>
            <a:off x="1376575" y="4859810"/>
            <a:ext cx="74468" cy="74479"/>
          </a:xfrm>
          <a:prstGeom prst="rect">
            <a:avLst/>
          </a:prstGeom>
          <a:blipFill>
            <a:blip r:embed="rId10" cstate="print"/>
            <a:stretch>
              <a:fillRect/>
            </a:stretch>
          </a:blipFill>
        </p:spPr>
        <p:txBody>
          <a:bodyPr wrap="square" lIns="0" tIns="0" rIns="0" bIns="0" rtlCol="0"/>
          <a:lstStyle/>
          <a:p>
            <a:endParaRPr dirty="0"/>
          </a:p>
        </p:txBody>
      </p:sp>
      <p:sp>
        <p:nvSpPr>
          <p:cNvPr id="77" name="object 77"/>
          <p:cNvSpPr/>
          <p:nvPr/>
        </p:nvSpPr>
        <p:spPr>
          <a:xfrm>
            <a:off x="1668053" y="5752714"/>
            <a:ext cx="3848735" cy="802005"/>
          </a:xfrm>
          <a:custGeom>
            <a:avLst/>
            <a:gdLst/>
            <a:ahLst/>
            <a:cxnLst/>
            <a:rect l="l" t="t" r="r" b="b"/>
            <a:pathLst>
              <a:path w="3848735" h="802004">
                <a:moveTo>
                  <a:pt x="3817873" y="0"/>
                </a:moveTo>
                <a:lnTo>
                  <a:pt x="30428" y="0"/>
                </a:lnTo>
                <a:lnTo>
                  <a:pt x="18584" y="2391"/>
                </a:lnTo>
                <a:lnTo>
                  <a:pt x="8912" y="8912"/>
                </a:lnTo>
                <a:lnTo>
                  <a:pt x="2391" y="18584"/>
                </a:lnTo>
                <a:lnTo>
                  <a:pt x="0" y="30428"/>
                </a:lnTo>
                <a:lnTo>
                  <a:pt x="0" y="771117"/>
                </a:lnTo>
                <a:lnTo>
                  <a:pt x="2391" y="782974"/>
                </a:lnTo>
                <a:lnTo>
                  <a:pt x="8912" y="792652"/>
                </a:lnTo>
                <a:lnTo>
                  <a:pt x="18584" y="799175"/>
                </a:lnTo>
                <a:lnTo>
                  <a:pt x="30428" y="801567"/>
                </a:lnTo>
                <a:lnTo>
                  <a:pt x="3817873" y="801567"/>
                </a:lnTo>
                <a:lnTo>
                  <a:pt x="3829720" y="799175"/>
                </a:lnTo>
                <a:lnTo>
                  <a:pt x="3839400" y="792652"/>
                </a:lnTo>
                <a:lnTo>
                  <a:pt x="3845928" y="782974"/>
                </a:lnTo>
                <a:lnTo>
                  <a:pt x="3848322" y="771117"/>
                </a:lnTo>
                <a:lnTo>
                  <a:pt x="3848322" y="30428"/>
                </a:lnTo>
                <a:lnTo>
                  <a:pt x="3845928" y="18584"/>
                </a:lnTo>
                <a:lnTo>
                  <a:pt x="3839400" y="8912"/>
                </a:lnTo>
                <a:lnTo>
                  <a:pt x="3829720" y="2391"/>
                </a:lnTo>
                <a:lnTo>
                  <a:pt x="3817873" y="0"/>
                </a:lnTo>
                <a:close/>
              </a:path>
            </a:pathLst>
          </a:custGeom>
          <a:solidFill>
            <a:srgbClr val="FFFFFF"/>
          </a:solidFill>
        </p:spPr>
        <p:txBody>
          <a:bodyPr wrap="square" lIns="0" tIns="0" rIns="0" bIns="0" rtlCol="0"/>
          <a:lstStyle/>
          <a:p>
            <a:endParaRPr dirty="0"/>
          </a:p>
        </p:txBody>
      </p:sp>
      <p:sp>
        <p:nvSpPr>
          <p:cNvPr id="78" name="object 78"/>
          <p:cNvSpPr/>
          <p:nvPr/>
        </p:nvSpPr>
        <p:spPr>
          <a:xfrm>
            <a:off x="1668053" y="5752714"/>
            <a:ext cx="3848735" cy="802005"/>
          </a:xfrm>
          <a:custGeom>
            <a:avLst/>
            <a:gdLst/>
            <a:ahLst/>
            <a:cxnLst/>
            <a:rect l="l" t="t" r="r" b="b"/>
            <a:pathLst>
              <a:path w="3848735" h="802004">
                <a:moveTo>
                  <a:pt x="30428" y="0"/>
                </a:moveTo>
                <a:lnTo>
                  <a:pt x="3817873" y="0"/>
                </a:lnTo>
                <a:lnTo>
                  <a:pt x="3829720" y="2391"/>
                </a:lnTo>
                <a:lnTo>
                  <a:pt x="3839400" y="8912"/>
                </a:lnTo>
                <a:lnTo>
                  <a:pt x="3845928" y="18584"/>
                </a:lnTo>
                <a:lnTo>
                  <a:pt x="3848322" y="30428"/>
                </a:lnTo>
                <a:lnTo>
                  <a:pt x="3848322" y="771117"/>
                </a:lnTo>
                <a:lnTo>
                  <a:pt x="3845928" y="782974"/>
                </a:lnTo>
                <a:lnTo>
                  <a:pt x="3839400" y="792652"/>
                </a:lnTo>
                <a:lnTo>
                  <a:pt x="3829720" y="799175"/>
                </a:lnTo>
                <a:lnTo>
                  <a:pt x="3817873" y="801567"/>
                </a:lnTo>
                <a:lnTo>
                  <a:pt x="30428" y="801567"/>
                </a:lnTo>
                <a:lnTo>
                  <a:pt x="18584" y="799175"/>
                </a:lnTo>
                <a:lnTo>
                  <a:pt x="8912" y="792652"/>
                </a:lnTo>
                <a:lnTo>
                  <a:pt x="2391" y="782974"/>
                </a:lnTo>
                <a:lnTo>
                  <a:pt x="0" y="771117"/>
                </a:lnTo>
                <a:lnTo>
                  <a:pt x="0" y="30428"/>
                </a:lnTo>
                <a:lnTo>
                  <a:pt x="2391" y="18584"/>
                </a:lnTo>
                <a:lnTo>
                  <a:pt x="8912" y="8912"/>
                </a:lnTo>
                <a:lnTo>
                  <a:pt x="18584" y="2391"/>
                </a:lnTo>
                <a:lnTo>
                  <a:pt x="30428" y="0"/>
                </a:lnTo>
                <a:close/>
              </a:path>
            </a:pathLst>
          </a:custGeom>
          <a:ln w="48365">
            <a:solidFill>
              <a:srgbClr val="BDBDBD"/>
            </a:solidFill>
          </a:ln>
        </p:spPr>
        <p:txBody>
          <a:bodyPr wrap="square" lIns="0" tIns="0" rIns="0" bIns="0" rtlCol="0"/>
          <a:lstStyle/>
          <a:p>
            <a:endParaRPr dirty="0"/>
          </a:p>
        </p:txBody>
      </p:sp>
      <p:sp>
        <p:nvSpPr>
          <p:cNvPr id="79" name="object 79"/>
          <p:cNvSpPr/>
          <p:nvPr/>
        </p:nvSpPr>
        <p:spPr>
          <a:xfrm>
            <a:off x="1668022" y="5752714"/>
            <a:ext cx="3848735" cy="155575"/>
          </a:xfrm>
          <a:custGeom>
            <a:avLst/>
            <a:gdLst/>
            <a:ahLst/>
            <a:cxnLst/>
            <a:rect l="l" t="t" r="r" b="b"/>
            <a:pathLst>
              <a:path w="3848735" h="155575">
                <a:moveTo>
                  <a:pt x="3810658" y="0"/>
                </a:moveTo>
                <a:lnTo>
                  <a:pt x="37841" y="0"/>
                </a:lnTo>
                <a:lnTo>
                  <a:pt x="23089" y="2385"/>
                </a:lnTo>
                <a:lnTo>
                  <a:pt x="11063" y="8896"/>
                </a:lnTo>
                <a:lnTo>
                  <a:pt x="2966" y="18566"/>
                </a:lnTo>
                <a:lnTo>
                  <a:pt x="0" y="30428"/>
                </a:lnTo>
                <a:lnTo>
                  <a:pt x="0" y="155366"/>
                </a:lnTo>
                <a:lnTo>
                  <a:pt x="3848500" y="155366"/>
                </a:lnTo>
                <a:lnTo>
                  <a:pt x="3848500" y="30428"/>
                </a:lnTo>
                <a:lnTo>
                  <a:pt x="3845537" y="18566"/>
                </a:lnTo>
                <a:lnTo>
                  <a:pt x="3837444" y="8896"/>
                </a:lnTo>
                <a:lnTo>
                  <a:pt x="3825419" y="2385"/>
                </a:lnTo>
                <a:lnTo>
                  <a:pt x="3810658" y="0"/>
                </a:lnTo>
                <a:close/>
              </a:path>
            </a:pathLst>
          </a:custGeom>
          <a:solidFill>
            <a:srgbClr val="BDBDBD"/>
          </a:solidFill>
        </p:spPr>
        <p:txBody>
          <a:bodyPr wrap="square" lIns="0" tIns="0" rIns="0" bIns="0" rtlCol="0"/>
          <a:lstStyle/>
          <a:p>
            <a:endParaRPr dirty="0"/>
          </a:p>
        </p:txBody>
      </p:sp>
      <p:sp>
        <p:nvSpPr>
          <p:cNvPr id="80" name="object 80"/>
          <p:cNvSpPr/>
          <p:nvPr/>
        </p:nvSpPr>
        <p:spPr>
          <a:xfrm>
            <a:off x="1820877" y="6017103"/>
            <a:ext cx="448309" cy="405765"/>
          </a:xfrm>
          <a:custGeom>
            <a:avLst/>
            <a:gdLst/>
            <a:ahLst/>
            <a:cxnLst/>
            <a:rect l="l" t="t" r="r" b="b"/>
            <a:pathLst>
              <a:path w="448310" h="405764">
                <a:moveTo>
                  <a:pt x="217961" y="0"/>
                </a:moveTo>
                <a:lnTo>
                  <a:pt x="180648" y="35466"/>
                </a:lnTo>
                <a:lnTo>
                  <a:pt x="157364" y="71019"/>
                </a:lnTo>
                <a:lnTo>
                  <a:pt x="129143" y="118441"/>
                </a:lnTo>
                <a:lnTo>
                  <a:pt x="94593" y="177723"/>
                </a:lnTo>
                <a:lnTo>
                  <a:pt x="59810" y="236866"/>
                </a:lnTo>
                <a:lnTo>
                  <a:pt x="32272" y="284686"/>
                </a:lnTo>
                <a:lnTo>
                  <a:pt x="12666" y="322390"/>
                </a:lnTo>
                <a:lnTo>
                  <a:pt x="1679" y="351188"/>
                </a:lnTo>
                <a:lnTo>
                  <a:pt x="0" y="372287"/>
                </a:lnTo>
                <a:lnTo>
                  <a:pt x="8315" y="386896"/>
                </a:lnTo>
                <a:lnTo>
                  <a:pt x="27314" y="396222"/>
                </a:lnTo>
                <a:lnTo>
                  <a:pt x="57684" y="401474"/>
                </a:lnTo>
                <a:lnTo>
                  <a:pt x="100113" y="403861"/>
                </a:lnTo>
                <a:lnTo>
                  <a:pt x="292506" y="405424"/>
                </a:lnTo>
                <a:lnTo>
                  <a:pt x="347687" y="405366"/>
                </a:lnTo>
                <a:lnTo>
                  <a:pt x="390143" y="403496"/>
                </a:lnTo>
                <a:lnTo>
                  <a:pt x="420577" y="398613"/>
                </a:lnTo>
                <a:lnTo>
                  <a:pt x="439690" y="389518"/>
                </a:lnTo>
                <a:lnTo>
                  <a:pt x="448185" y="375011"/>
                </a:lnTo>
                <a:lnTo>
                  <a:pt x="446764" y="353892"/>
                </a:lnTo>
                <a:lnTo>
                  <a:pt x="436129" y="324963"/>
                </a:lnTo>
                <a:lnTo>
                  <a:pt x="416984" y="287024"/>
                </a:lnTo>
                <a:lnTo>
                  <a:pt x="390029" y="238874"/>
                </a:lnTo>
                <a:lnTo>
                  <a:pt x="355967" y="179315"/>
                </a:lnTo>
                <a:lnTo>
                  <a:pt x="322141" y="119619"/>
                </a:lnTo>
                <a:lnTo>
                  <a:pt x="294499" y="71857"/>
                </a:lnTo>
                <a:lnTo>
                  <a:pt x="271650" y="36023"/>
                </a:lnTo>
                <a:lnTo>
                  <a:pt x="252204" y="12108"/>
                </a:lnTo>
                <a:lnTo>
                  <a:pt x="234771" y="103"/>
                </a:lnTo>
                <a:lnTo>
                  <a:pt x="217961" y="0"/>
                </a:lnTo>
                <a:close/>
              </a:path>
            </a:pathLst>
          </a:custGeom>
          <a:solidFill>
            <a:srgbClr val="F15A2C"/>
          </a:solidFill>
        </p:spPr>
        <p:txBody>
          <a:bodyPr wrap="square" lIns="0" tIns="0" rIns="0" bIns="0" rtlCol="0"/>
          <a:lstStyle/>
          <a:p>
            <a:endParaRPr dirty="0"/>
          </a:p>
        </p:txBody>
      </p:sp>
      <p:sp>
        <p:nvSpPr>
          <p:cNvPr id="81" name="object 81"/>
          <p:cNvSpPr/>
          <p:nvPr/>
        </p:nvSpPr>
        <p:spPr>
          <a:xfrm>
            <a:off x="2006849" y="6117457"/>
            <a:ext cx="76835" cy="259079"/>
          </a:xfrm>
          <a:custGeom>
            <a:avLst/>
            <a:gdLst/>
            <a:ahLst/>
            <a:cxnLst/>
            <a:rect l="l" t="t" r="r" b="b"/>
            <a:pathLst>
              <a:path w="76835" h="259079">
                <a:moveTo>
                  <a:pt x="3403" y="205543"/>
                </a:moveTo>
                <a:lnTo>
                  <a:pt x="3403" y="258840"/>
                </a:lnTo>
                <a:lnTo>
                  <a:pt x="72887" y="258840"/>
                </a:lnTo>
                <a:lnTo>
                  <a:pt x="72887" y="206349"/>
                </a:lnTo>
                <a:lnTo>
                  <a:pt x="3403" y="205543"/>
                </a:lnTo>
                <a:close/>
              </a:path>
              <a:path w="76835" h="259079">
                <a:moveTo>
                  <a:pt x="76290" y="0"/>
                </a:moveTo>
                <a:lnTo>
                  <a:pt x="0" y="0"/>
                </a:lnTo>
                <a:lnTo>
                  <a:pt x="9549" y="183052"/>
                </a:lnTo>
                <a:lnTo>
                  <a:pt x="67442" y="183052"/>
                </a:lnTo>
                <a:lnTo>
                  <a:pt x="76290" y="0"/>
                </a:lnTo>
                <a:close/>
              </a:path>
            </a:pathLst>
          </a:custGeom>
          <a:solidFill>
            <a:srgbClr val="FFFFFF"/>
          </a:solidFill>
        </p:spPr>
        <p:txBody>
          <a:bodyPr wrap="square" lIns="0" tIns="0" rIns="0" bIns="0" rtlCol="0"/>
          <a:lstStyle/>
          <a:p>
            <a:endParaRPr dirty="0"/>
          </a:p>
        </p:txBody>
      </p:sp>
      <p:sp>
        <p:nvSpPr>
          <p:cNvPr id="82" name="object 82"/>
          <p:cNvSpPr/>
          <p:nvPr/>
        </p:nvSpPr>
        <p:spPr>
          <a:xfrm>
            <a:off x="1765485" y="5773342"/>
            <a:ext cx="103494" cy="103494"/>
          </a:xfrm>
          <a:prstGeom prst="rect">
            <a:avLst/>
          </a:prstGeom>
          <a:blipFill>
            <a:blip r:embed="rId11" cstate="print"/>
            <a:stretch>
              <a:fillRect/>
            </a:stretch>
          </a:blipFill>
        </p:spPr>
        <p:txBody>
          <a:bodyPr wrap="square" lIns="0" tIns="0" rIns="0" bIns="0" rtlCol="0"/>
          <a:lstStyle/>
          <a:p>
            <a:endParaRPr dirty="0"/>
          </a:p>
        </p:txBody>
      </p:sp>
      <p:sp>
        <p:nvSpPr>
          <p:cNvPr id="83" name="object 83"/>
          <p:cNvSpPr/>
          <p:nvPr/>
        </p:nvSpPr>
        <p:spPr>
          <a:xfrm>
            <a:off x="1911837" y="5773342"/>
            <a:ext cx="103494" cy="103494"/>
          </a:xfrm>
          <a:prstGeom prst="rect">
            <a:avLst/>
          </a:prstGeom>
          <a:blipFill>
            <a:blip r:embed="rId12" cstate="print"/>
            <a:stretch>
              <a:fillRect/>
            </a:stretch>
          </a:blipFill>
        </p:spPr>
        <p:txBody>
          <a:bodyPr wrap="square" lIns="0" tIns="0" rIns="0" bIns="0" rtlCol="0"/>
          <a:lstStyle/>
          <a:p>
            <a:endParaRPr dirty="0"/>
          </a:p>
        </p:txBody>
      </p:sp>
      <p:sp>
        <p:nvSpPr>
          <p:cNvPr id="84" name="object 84"/>
          <p:cNvSpPr txBox="1"/>
          <p:nvPr/>
        </p:nvSpPr>
        <p:spPr>
          <a:xfrm>
            <a:off x="2500574" y="5917240"/>
            <a:ext cx="2599055" cy="586105"/>
          </a:xfrm>
          <a:prstGeom prst="rect">
            <a:avLst/>
          </a:prstGeom>
        </p:spPr>
        <p:txBody>
          <a:bodyPr vert="horz" wrap="square" lIns="0" tIns="15875" rIns="0" bIns="0" rtlCol="0">
            <a:spAutoFit/>
          </a:bodyPr>
          <a:lstStyle/>
          <a:p>
            <a:pPr marL="12700">
              <a:lnSpc>
                <a:spcPct val="100000"/>
              </a:lnSpc>
              <a:spcBef>
                <a:spcPts val="125"/>
              </a:spcBef>
            </a:pPr>
            <a:r>
              <a:rPr sz="3650" b="1" spc="-150" dirty="0">
                <a:solidFill>
                  <a:srgbClr val="F15A2C"/>
                </a:solidFill>
                <a:latin typeface="Trebuchet MS"/>
                <a:cs typeface="Trebuchet MS"/>
              </a:rPr>
              <a:t>İZİNSİZ</a:t>
            </a:r>
            <a:r>
              <a:rPr sz="3650" b="1" spc="-280" dirty="0">
                <a:solidFill>
                  <a:srgbClr val="F15A2C"/>
                </a:solidFill>
                <a:latin typeface="Trebuchet MS"/>
                <a:cs typeface="Trebuchet MS"/>
              </a:rPr>
              <a:t> </a:t>
            </a:r>
            <a:r>
              <a:rPr sz="3650" b="1" spc="-160" dirty="0">
                <a:solidFill>
                  <a:srgbClr val="F15A2C"/>
                </a:solidFill>
                <a:latin typeface="Trebuchet MS"/>
                <a:cs typeface="Trebuchet MS"/>
              </a:rPr>
              <a:t>GİRİŞ!</a:t>
            </a:r>
            <a:endParaRPr sz="3650" dirty="0">
              <a:latin typeface="Trebuchet MS"/>
              <a:cs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750" tmFilter="0, 0; .2, .5; .8, .5; 1, 0"/>
                                        <p:tgtEl>
                                          <p:spTgt spid="84"/>
                                        </p:tgtEl>
                                      </p:cBhvr>
                                    </p:animEffect>
                                    <p:animScale>
                                      <p:cBhvr>
                                        <p:cTn id="7" dur="375" autoRev="1" fill="hold"/>
                                        <p:tgtEl>
                                          <p:spTgt spid="84"/>
                                        </p:tgtEl>
                                      </p:cBhvr>
                                      <p:by x="105000" y="105000"/>
                                    </p:animScale>
                                  </p:childTnLst>
                                </p:cTn>
                              </p:par>
                              <p:par>
                                <p:cTn id="8" presetID="26" presetClass="emph" presetSubtype="0" fill="hold" grpId="0" nodeType="withEffect">
                                  <p:stCondLst>
                                    <p:cond delay="0"/>
                                  </p:stCondLst>
                                  <p:childTnLst>
                                    <p:animEffect transition="out" filter="fade">
                                      <p:cBhvr>
                                        <p:cTn id="9" dur="750" tmFilter="0, 0; .2, .5; .8, .5; 1, 0"/>
                                        <p:tgtEl>
                                          <p:spTgt spid="79"/>
                                        </p:tgtEl>
                                      </p:cBhvr>
                                    </p:animEffect>
                                    <p:animScale>
                                      <p:cBhvr>
                                        <p:cTn id="10" dur="375" autoRev="1" fill="hold"/>
                                        <p:tgtEl>
                                          <p:spTgt spid="79"/>
                                        </p:tgtEl>
                                      </p:cBhvr>
                                      <p:by x="105000" y="105000"/>
                                    </p:animScale>
                                  </p:childTnLst>
                                </p:cTn>
                              </p:par>
                              <p:par>
                                <p:cTn id="11" presetID="26" presetClass="emph" presetSubtype="0" fill="hold" grpId="0" nodeType="withEffect">
                                  <p:stCondLst>
                                    <p:cond delay="0"/>
                                  </p:stCondLst>
                                  <p:childTnLst>
                                    <p:animEffect transition="out" filter="fade">
                                      <p:cBhvr>
                                        <p:cTn id="12" dur="750" tmFilter="0, 0; .2, .5; .8, .5; 1, 0"/>
                                        <p:tgtEl>
                                          <p:spTgt spid="77"/>
                                        </p:tgtEl>
                                      </p:cBhvr>
                                    </p:animEffect>
                                    <p:animScale>
                                      <p:cBhvr>
                                        <p:cTn id="13" dur="375" autoRev="1" fill="hold"/>
                                        <p:tgtEl>
                                          <p:spTgt spid="77"/>
                                        </p:tgtEl>
                                      </p:cBhvr>
                                      <p:by x="105000" y="105000"/>
                                    </p:animScale>
                                  </p:childTnLst>
                                </p:cTn>
                              </p:par>
                              <p:par>
                                <p:cTn id="14" presetID="26" presetClass="emph" presetSubtype="0" fill="hold" grpId="0" nodeType="withEffect">
                                  <p:stCondLst>
                                    <p:cond delay="0"/>
                                  </p:stCondLst>
                                  <p:childTnLst>
                                    <p:animEffect transition="out" filter="fade">
                                      <p:cBhvr>
                                        <p:cTn id="15" dur="750" tmFilter="0, 0; .2, .5; .8, .5; 1, 0"/>
                                        <p:tgtEl>
                                          <p:spTgt spid="81"/>
                                        </p:tgtEl>
                                      </p:cBhvr>
                                    </p:animEffect>
                                    <p:animScale>
                                      <p:cBhvr>
                                        <p:cTn id="16" dur="375" autoRev="1" fill="hold"/>
                                        <p:tgtEl>
                                          <p:spTgt spid="81"/>
                                        </p:tgtEl>
                                      </p:cBhvr>
                                      <p:by x="105000" y="105000"/>
                                    </p:animScale>
                                  </p:childTnLst>
                                </p:cTn>
                              </p:par>
                              <p:par>
                                <p:cTn id="17" presetID="26" presetClass="emph" presetSubtype="0" fill="hold" grpId="0" nodeType="withEffect">
                                  <p:stCondLst>
                                    <p:cond delay="0"/>
                                  </p:stCondLst>
                                  <p:childTnLst>
                                    <p:animEffect transition="out" filter="fade">
                                      <p:cBhvr>
                                        <p:cTn id="18" dur="750" tmFilter="0, 0; .2, .5; .8, .5; 1, 0"/>
                                        <p:tgtEl>
                                          <p:spTgt spid="80"/>
                                        </p:tgtEl>
                                      </p:cBhvr>
                                    </p:animEffect>
                                    <p:animScale>
                                      <p:cBhvr>
                                        <p:cTn id="19" dur="375" autoRev="1" fill="hold"/>
                                        <p:tgtEl>
                                          <p:spTgt spid="8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9" grpId="0" animBg="1"/>
      <p:bldP spid="80" grpId="0" animBg="1"/>
      <p:bldP spid="81" grpId="0" animBg="1"/>
      <p:bldP spid="8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07501" y="5055208"/>
            <a:ext cx="10429240" cy="3041015"/>
          </a:xfrm>
          <a:prstGeom prst="rect">
            <a:avLst/>
          </a:prstGeom>
        </p:spPr>
        <p:txBody>
          <a:bodyPr vert="horz" wrap="square" lIns="0" tIns="12065" rIns="0" bIns="0" rtlCol="0">
            <a:spAutoFit/>
          </a:bodyPr>
          <a:lstStyle/>
          <a:p>
            <a:pPr marL="12700" marR="5080">
              <a:lnSpc>
                <a:spcPct val="100000"/>
              </a:lnSpc>
              <a:spcBef>
                <a:spcPts val="95"/>
              </a:spcBef>
            </a:pPr>
            <a:r>
              <a:rPr sz="6600" spc="-150" dirty="0">
                <a:latin typeface="Arial"/>
                <a:cs typeface="Arial"/>
              </a:rPr>
              <a:t>2-Bilişim sistemlerini engelleme,  bozma, verileri yok etme veya  değiştirme.</a:t>
            </a:r>
          </a:p>
        </p:txBody>
      </p:sp>
      <p:sp>
        <p:nvSpPr>
          <p:cNvPr id="3" name="object 3"/>
          <p:cNvSpPr txBox="1">
            <a:spLocks noGrp="1"/>
          </p:cNvSpPr>
          <p:nvPr>
            <p:ph type="ctrTitle"/>
          </p:nvPr>
        </p:nvSpPr>
        <p:spPr>
          <a:prstGeom prst="rect">
            <a:avLst/>
          </a:prstGeom>
        </p:spPr>
        <p:txBody>
          <a:bodyPr vert="horz" wrap="square" lIns="0" tIns="12700" rIns="0" bIns="0" rtlCol="0">
            <a:spAutoFit/>
          </a:bodyPr>
          <a:lstStyle/>
          <a:p>
            <a:pPr marL="245110">
              <a:lnSpc>
                <a:spcPct val="100000"/>
              </a:lnSpc>
              <a:spcBef>
                <a:spcPts val="100"/>
              </a:spcBef>
            </a:pPr>
            <a:r>
              <a:rPr spc="-335" dirty="0"/>
              <a:t>Bilişim </a:t>
            </a:r>
            <a:r>
              <a:rPr spc="-475" dirty="0"/>
              <a:t>suçları</a:t>
            </a:r>
            <a:r>
              <a:rPr spc="-1425" dirty="0"/>
              <a:t> </a:t>
            </a:r>
            <a:r>
              <a:rPr spc="-385" dirty="0"/>
              <a:t>nelerdir?</a:t>
            </a:r>
          </a:p>
        </p:txBody>
      </p:sp>
      <p:sp>
        <p:nvSpPr>
          <p:cNvPr id="4" name="object 4"/>
          <p:cNvSpPr/>
          <p:nvPr/>
        </p:nvSpPr>
        <p:spPr>
          <a:xfrm>
            <a:off x="1522613" y="3789444"/>
            <a:ext cx="4044921" cy="3142543"/>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2076261" y="7729996"/>
            <a:ext cx="1862990" cy="2812692"/>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146592" y="10838675"/>
            <a:ext cx="79090" cy="194118"/>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07501" y="5055208"/>
            <a:ext cx="11021749" cy="2043508"/>
          </a:xfrm>
          <a:prstGeom prst="rect">
            <a:avLst/>
          </a:prstGeom>
        </p:spPr>
        <p:txBody>
          <a:bodyPr vert="horz" wrap="square" lIns="0" tIns="12065" rIns="0" bIns="0" rtlCol="0">
            <a:spAutoFit/>
          </a:bodyPr>
          <a:lstStyle/>
          <a:p>
            <a:pPr marL="12700" marR="5080">
              <a:lnSpc>
                <a:spcPct val="100000"/>
              </a:lnSpc>
              <a:spcBef>
                <a:spcPts val="95"/>
              </a:spcBef>
            </a:pPr>
            <a:r>
              <a:rPr sz="6600" spc="-150" dirty="0">
                <a:latin typeface="Arial"/>
                <a:cs typeface="Arial"/>
              </a:rPr>
              <a:t>3-Kanunla korunmuş bir  yazılımın izinsiz kullanılması.</a:t>
            </a: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245110">
              <a:lnSpc>
                <a:spcPct val="100000"/>
              </a:lnSpc>
              <a:spcBef>
                <a:spcPts val="100"/>
              </a:spcBef>
            </a:pPr>
            <a:r>
              <a:rPr spc="-335" dirty="0"/>
              <a:t>Bilişim </a:t>
            </a:r>
            <a:r>
              <a:rPr spc="-475" dirty="0"/>
              <a:t>suçları</a:t>
            </a:r>
            <a:r>
              <a:rPr spc="-1425" dirty="0"/>
              <a:t> </a:t>
            </a:r>
            <a:r>
              <a:rPr spc="-385" dirty="0"/>
              <a:t>nelerdir?</a:t>
            </a:r>
          </a:p>
        </p:txBody>
      </p:sp>
      <p:sp>
        <p:nvSpPr>
          <p:cNvPr id="4" name="object 4"/>
          <p:cNvSpPr/>
          <p:nvPr/>
        </p:nvSpPr>
        <p:spPr>
          <a:xfrm>
            <a:off x="5677052" y="5100357"/>
            <a:ext cx="464184" cy="167640"/>
          </a:xfrm>
          <a:custGeom>
            <a:avLst/>
            <a:gdLst/>
            <a:ahLst/>
            <a:cxnLst/>
            <a:rect l="l" t="t" r="r" b="b"/>
            <a:pathLst>
              <a:path w="464185" h="167639">
                <a:moveTo>
                  <a:pt x="231888" y="0"/>
                </a:moveTo>
                <a:lnTo>
                  <a:pt x="170242" y="2991"/>
                </a:lnTo>
                <a:lnTo>
                  <a:pt x="114849" y="11434"/>
                </a:lnTo>
                <a:lnTo>
                  <a:pt x="67918" y="24529"/>
                </a:lnTo>
                <a:lnTo>
                  <a:pt x="31659" y="41478"/>
                </a:lnTo>
                <a:lnTo>
                  <a:pt x="0" y="83746"/>
                </a:lnTo>
                <a:lnTo>
                  <a:pt x="8283" y="106003"/>
                </a:lnTo>
                <a:lnTo>
                  <a:pt x="67918" y="142948"/>
                </a:lnTo>
                <a:lnTo>
                  <a:pt x="114849" y="156040"/>
                </a:lnTo>
                <a:lnTo>
                  <a:pt x="170242" y="164480"/>
                </a:lnTo>
                <a:lnTo>
                  <a:pt x="231888" y="167471"/>
                </a:lnTo>
                <a:lnTo>
                  <a:pt x="293533" y="164480"/>
                </a:lnTo>
                <a:lnTo>
                  <a:pt x="348927" y="156040"/>
                </a:lnTo>
                <a:lnTo>
                  <a:pt x="395858" y="142948"/>
                </a:lnTo>
                <a:lnTo>
                  <a:pt x="432117" y="126003"/>
                </a:lnTo>
                <a:lnTo>
                  <a:pt x="463776" y="83746"/>
                </a:lnTo>
                <a:lnTo>
                  <a:pt x="455493" y="61483"/>
                </a:lnTo>
                <a:lnTo>
                  <a:pt x="395858" y="24529"/>
                </a:lnTo>
                <a:lnTo>
                  <a:pt x="348927" y="11434"/>
                </a:lnTo>
                <a:lnTo>
                  <a:pt x="293533" y="2991"/>
                </a:lnTo>
                <a:lnTo>
                  <a:pt x="231888" y="0"/>
                </a:lnTo>
                <a:close/>
              </a:path>
            </a:pathLst>
          </a:custGeom>
          <a:solidFill>
            <a:srgbClr val="000000">
              <a:alpha val="30200"/>
            </a:srgbClr>
          </a:solidFill>
        </p:spPr>
        <p:txBody>
          <a:bodyPr wrap="square" lIns="0" tIns="0" rIns="0" bIns="0" rtlCol="0"/>
          <a:lstStyle/>
          <a:p>
            <a:endParaRPr dirty="0"/>
          </a:p>
        </p:txBody>
      </p:sp>
      <p:sp>
        <p:nvSpPr>
          <p:cNvPr id="5" name="object 5"/>
          <p:cNvSpPr/>
          <p:nvPr/>
        </p:nvSpPr>
        <p:spPr>
          <a:xfrm>
            <a:off x="5346371" y="5126116"/>
            <a:ext cx="603885" cy="116205"/>
          </a:xfrm>
          <a:custGeom>
            <a:avLst/>
            <a:gdLst/>
            <a:ahLst/>
            <a:cxnLst/>
            <a:rect l="l" t="t" r="r" b="b"/>
            <a:pathLst>
              <a:path w="603885" h="116204">
                <a:moveTo>
                  <a:pt x="301687" y="0"/>
                </a:moveTo>
                <a:lnTo>
                  <a:pt x="232514" y="1531"/>
                </a:lnTo>
                <a:lnTo>
                  <a:pt x="169014" y="5892"/>
                </a:lnTo>
                <a:lnTo>
                  <a:pt x="112999" y="12736"/>
                </a:lnTo>
                <a:lnTo>
                  <a:pt x="66278" y="21715"/>
                </a:lnTo>
                <a:lnTo>
                  <a:pt x="7968" y="44683"/>
                </a:lnTo>
                <a:lnTo>
                  <a:pt x="0" y="57977"/>
                </a:lnTo>
                <a:lnTo>
                  <a:pt x="7968" y="71267"/>
                </a:lnTo>
                <a:lnTo>
                  <a:pt x="66278" y="94230"/>
                </a:lnTo>
                <a:lnTo>
                  <a:pt x="112999" y="103207"/>
                </a:lnTo>
                <a:lnTo>
                  <a:pt x="169014" y="110051"/>
                </a:lnTo>
                <a:lnTo>
                  <a:pt x="232514" y="114412"/>
                </a:lnTo>
                <a:lnTo>
                  <a:pt x="301687" y="115944"/>
                </a:lnTo>
                <a:lnTo>
                  <a:pt x="370855" y="114412"/>
                </a:lnTo>
                <a:lnTo>
                  <a:pt x="434352" y="110051"/>
                </a:lnTo>
                <a:lnTo>
                  <a:pt x="490366" y="103207"/>
                </a:lnTo>
                <a:lnTo>
                  <a:pt x="537085" y="94230"/>
                </a:lnTo>
                <a:lnTo>
                  <a:pt x="595395" y="71267"/>
                </a:lnTo>
                <a:lnTo>
                  <a:pt x="603363" y="57977"/>
                </a:lnTo>
                <a:lnTo>
                  <a:pt x="595395" y="44683"/>
                </a:lnTo>
                <a:lnTo>
                  <a:pt x="537085" y="21715"/>
                </a:lnTo>
                <a:lnTo>
                  <a:pt x="490366" y="12736"/>
                </a:lnTo>
                <a:lnTo>
                  <a:pt x="434352" y="5892"/>
                </a:lnTo>
                <a:lnTo>
                  <a:pt x="370855" y="1531"/>
                </a:lnTo>
                <a:lnTo>
                  <a:pt x="301687" y="0"/>
                </a:lnTo>
                <a:close/>
              </a:path>
            </a:pathLst>
          </a:custGeom>
          <a:solidFill>
            <a:srgbClr val="000000">
              <a:alpha val="30200"/>
            </a:srgbClr>
          </a:solidFill>
        </p:spPr>
        <p:txBody>
          <a:bodyPr wrap="square" lIns="0" tIns="0" rIns="0" bIns="0" rtlCol="0"/>
          <a:lstStyle/>
          <a:p>
            <a:endParaRPr dirty="0"/>
          </a:p>
        </p:txBody>
      </p:sp>
      <p:sp>
        <p:nvSpPr>
          <p:cNvPr id="6" name="object 6"/>
          <p:cNvSpPr/>
          <p:nvPr/>
        </p:nvSpPr>
        <p:spPr>
          <a:xfrm>
            <a:off x="2270349" y="5184072"/>
            <a:ext cx="3164840" cy="2899410"/>
          </a:xfrm>
          <a:custGeom>
            <a:avLst/>
            <a:gdLst/>
            <a:ahLst/>
            <a:cxnLst/>
            <a:rect l="l" t="t" r="r" b="b"/>
            <a:pathLst>
              <a:path w="3164840" h="2899409">
                <a:moveTo>
                  <a:pt x="3164500" y="0"/>
                </a:moveTo>
                <a:lnTo>
                  <a:pt x="0" y="0"/>
                </a:lnTo>
                <a:lnTo>
                  <a:pt x="0" y="2899272"/>
                </a:lnTo>
                <a:lnTo>
                  <a:pt x="2564518" y="2899272"/>
                </a:lnTo>
                <a:lnTo>
                  <a:pt x="3164500" y="2622349"/>
                </a:lnTo>
                <a:lnTo>
                  <a:pt x="3164500" y="0"/>
                </a:lnTo>
                <a:close/>
              </a:path>
            </a:pathLst>
          </a:custGeom>
          <a:solidFill>
            <a:srgbClr val="000000">
              <a:alpha val="30200"/>
            </a:srgbClr>
          </a:solidFill>
        </p:spPr>
        <p:txBody>
          <a:bodyPr wrap="square" lIns="0" tIns="0" rIns="0" bIns="0" rtlCol="0"/>
          <a:lstStyle/>
          <a:p>
            <a:endParaRPr dirty="0"/>
          </a:p>
        </p:txBody>
      </p:sp>
      <p:sp>
        <p:nvSpPr>
          <p:cNvPr id="7" name="object 7"/>
          <p:cNvSpPr/>
          <p:nvPr/>
        </p:nvSpPr>
        <p:spPr>
          <a:xfrm>
            <a:off x="5059877" y="4809068"/>
            <a:ext cx="750570" cy="750570"/>
          </a:xfrm>
          <a:custGeom>
            <a:avLst/>
            <a:gdLst/>
            <a:ahLst/>
            <a:cxnLst/>
            <a:rect l="l" t="t" r="r" b="b"/>
            <a:pathLst>
              <a:path w="750570" h="750570">
                <a:moveTo>
                  <a:pt x="375004" y="0"/>
                </a:moveTo>
                <a:lnTo>
                  <a:pt x="327963" y="2921"/>
                </a:lnTo>
                <a:lnTo>
                  <a:pt x="282666" y="11453"/>
                </a:lnTo>
                <a:lnTo>
                  <a:pt x="239465" y="25242"/>
                </a:lnTo>
                <a:lnTo>
                  <a:pt x="198710" y="43938"/>
                </a:lnTo>
                <a:lnTo>
                  <a:pt x="160754" y="67189"/>
                </a:lnTo>
                <a:lnTo>
                  <a:pt x="125947" y="94644"/>
                </a:lnTo>
                <a:lnTo>
                  <a:pt x="94640" y="125951"/>
                </a:lnTo>
                <a:lnTo>
                  <a:pt x="67186" y="160758"/>
                </a:lnTo>
                <a:lnTo>
                  <a:pt x="43936" y="198715"/>
                </a:lnTo>
                <a:lnTo>
                  <a:pt x="25241" y="239469"/>
                </a:lnTo>
                <a:lnTo>
                  <a:pt x="11452" y="282670"/>
                </a:lnTo>
                <a:lnTo>
                  <a:pt x="2921" y="327965"/>
                </a:lnTo>
                <a:lnTo>
                  <a:pt x="0" y="375004"/>
                </a:lnTo>
                <a:lnTo>
                  <a:pt x="2921" y="422045"/>
                </a:lnTo>
                <a:lnTo>
                  <a:pt x="11452" y="467341"/>
                </a:lnTo>
                <a:lnTo>
                  <a:pt x="25241" y="510543"/>
                </a:lnTo>
                <a:lnTo>
                  <a:pt x="43936" y="551297"/>
                </a:lnTo>
                <a:lnTo>
                  <a:pt x="67186" y="589254"/>
                </a:lnTo>
                <a:lnTo>
                  <a:pt x="94640" y="624061"/>
                </a:lnTo>
                <a:lnTo>
                  <a:pt x="125947" y="655367"/>
                </a:lnTo>
                <a:lnTo>
                  <a:pt x="160754" y="682821"/>
                </a:lnTo>
                <a:lnTo>
                  <a:pt x="198710" y="706071"/>
                </a:lnTo>
                <a:lnTo>
                  <a:pt x="239465" y="724767"/>
                </a:lnTo>
                <a:lnTo>
                  <a:pt x="282666" y="738555"/>
                </a:lnTo>
                <a:lnTo>
                  <a:pt x="327963" y="747086"/>
                </a:lnTo>
                <a:lnTo>
                  <a:pt x="375004" y="750008"/>
                </a:lnTo>
                <a:lnTo>
                  <a:pt x="422045" y="747086"/>
                </a:lnTo>
                <a:lnTo>
                  <a:pt x="467341" y="738555"/>
                </a:lnTo>
                <a:lnTo>
                  <a:pt x="510543" y="724767"/>
                </a:lnTo>
                <a:lnTo>
                  <a:pt x="551297" y="706071"/>
                </a:lnTo>
                <a:lnTo>
                  <a:pt x="589254" y="682821"/>
                </a:lnTo>
                <a:lnTo>
                  <a:pt x="624061" y="655367"/>
                </a:lnTo>
                <a:lnTo>
                  <a:pt x="655367" y="624061"/>
                </a:lnTo>
                <a:lnTo>
                  <a:pt x="682821" y="589254"/>
                </a:lnTo>
                <a:lnTo>
                  <a:pt x="706071" y="551297"/>
                </a:lnTo>
                <a:lnTo>
                  <a:pt x="724767" y="510543"/>
                </a:lnTo>
                <a:lnTo>
                  <a:pt x="738555" y="467341"/>
                </a:lnTo>
                <a:lnTo>
                  <a:pt x="747086" y="422045"/>
                </a:lnTo>
                <a:lnTo>
                  <a:pt x="750008" y="375004"/>
                </a:lnTo>
                <a:lnTo>
                  <a:pt x="747086" y="327965"/>
                </a:lnTo>
                <a:lnTo>
                  <a:pt x="738555" y="282670"/>
                </a:lnTo>
                <a:lnTo>
                  <a:pt x="724767" y="239469"/>
                </a:lnTo>
                <a:lnTo>
                  <a:pt x="706071" y="198715"/>
                </a:lnTo>
                <a:lnTo>
                  <a:pt x="682821" y="160758"/>
                </a:lnTo>
                <a:lnTo>
                  <a:pt x="655367" y="125951"/>
                </a:lnTo>
                <a:lnTo>
                  <a:pt x="624061" y="94644"/>
                </a:lnTo>
                <a:lnTo>
                  <a:pt x="589254" y="67189"/>
                </a:lnTo>
                <a:lnTo>
                  <a:pt x="551297" y="43938"/>
                </a:lnTo>
                <a:lnTo>
                  <a:pt x="510543" y="25242"/>
                </a:lnTo>
                <a:lnTo>
                  <a:pt x="467341" y="11453"/>
                </a:lnTo>
                <a:lnTo>
                  <a:pt x="422045" y="2921"/>
                </a:lnTo>
                <a:lnTo>
                  <a:pt x="375004" y="0"/>
                </a:lnTo>
                <a:close/>
              </a:path>
            </a:pathLst>
          </a:custGeom>
          <a:solidFill>
            <a:srgbClr val="000000">
              <a:alpha val="8395"/>
            </a:srgbClr>
          </a:solidFill>
        </p:spPr>
        <p:txBody>
          <a:bodyPr wrap="square" lIns="0" tIns="0" rIns="0" bIns="0" rtlCol="0"/>
          <a:lstStyle/>
          <a:p>
            <a:endParaRPr dirty="0"/>
          </a:p>
        </p:txBody>
      </p:sp>
      <p:sp>
        <p:nvSpPr>
          <p:cNvPr id="8" name="object 8"/>
          <p:cNvSpPr/>
          <p:nvPr/>
        </p:nvSpPr>
        <p:spPr>
          <a:xfrm>
            <a:off x="2645354" y="4809068"/>
            <a:ext cx="2789555" cy="750570"/>
          </a:xfrm>
          <a:custGeom>
            <a:avLst/>
            <a:gdLst/>
            <a:ahLst/>
            <a:cxnLst/>
            <a:rect l="l" t="t" r="r" b="b"/>
            <a:pathLst>
              <a:path w="2789554" h="750570">
                <a:moveTo>
                  <a:pt x="0" y="0"/>
                </a:moveTo>
                <a:lnTo>
                  <a:pt x="2789527" y="0"/>
                </a:lnTo>
                <a:lnTo>
                  <a:pt x="2789527" y="750019"/>
                </a:lnTo>
                <a:lnTo>
                  <a:pt x="0" y="750019"/>
                </a:lnTo>
                <a:lnTo>
                  <a:pt x="0" y="0"/>
                </a:lnTo>
                <a:close/>
              </a:path>
            </a:pathLst>
          </a:custGeom>
          <a:solidFill>
            <a:srgbClr val="000000">
              <a:alpha val="30200"/>
            </a:srgbClr>
          </a:solidFill>
        </p:spPr>
        <p:txBody>
          <a:bodyPr wrap="square" lIns="0" tIns="0" rIns="0" bIns="0" rtlCol="0"/>
          <a:lstStyle/>
          <a:p>
            <a:endParaRPr dirty="0"/>
          </a:p>
        </p:txBody>
      </p:sp>
      <p:sp>
        <p:nvSpPr>
          <p:cNvPr id="9" name="object 9"/>
          <p:cNvSpPr/>
          <p:nvPr/>
        </p:nvSpPr>
        <p:spPr>
          <a:xfrm>
            <a:off x="5059877" y="4809068"/>
            <a:ext cx="750570" cy="750570"/>
          </a:xfrm>
          <a:custGeom>
            <a:avLst/>
            <a:gdLst/>
            <a:ahLst/>
            <a:cxnLst/>
            <a:rect l="l" t="t" r="r" b="b"/>
            <a:pathLst>
              <a:path w="750570" h="750570">
                <a:moveTo>
                  <a:pt x="375004" y="0"/>
                </a:moveTo>
                <a:lnTo>
                  <a:pt x="327963" y="2921"/>
                </a:lnTo>
                <a:lnTo>
                  <a:pt x="282666" y="11453"/>
                </a:lnTo>
                <a:lnTo>
                  <a:pt x="239465" y="25242"/>
                </a:lnTo>
                <a:lnTo>
                  <a:pt x="198710" y="43938"/>
                </a:lnTo>
                <a:lnTo>
                  <a:pt x="160754" y="67189"/>
                </a:lnTo>
                <a:lnTo>
                  <a:pt x="125947" y="94644"/>
                </a:lnTo>
                <a:lnTo>
                  <a:pt x="94640" y="125951"/>
                </a:lnTo>
                <a:lnTo>
                  <a:pt x="67186" y="160758"/>
                </a:lnTo>
                <a:lnTo>
                  <a:pt x="43936" y="198715"/>
                </a:lnTo>
                <a:lnTo>
                  <a:pt x="25241" y="239469"/>
                </a:lnTo>
                <a:lnTo>
                  <a:pt x="11452" y="282670"/>
                </a:lnTo>
                <a:lnTo>
                  <a:pt x="2921" y="327965"/>
                </a:lnTo>
                <a:lnTo>
                  <a:pt x="0" y="375004"/>
                </a:lnTo>
                <a:lnTo>
                  <a:pt x="2921" y="422045"/>
                </a:lnTo>
                <a:lnTo>
                  <a:pt x="11452" y="467341"/>
                </a:lnTo>
                <a:lnTo>
                  <a:pt x="25241" y="510543"/>
                </a:lnTo>
                <a:lnTo>
                  <a:pt x="43936" y="551297"/>
                </a:lnTo>
                <a:lnTo>
                  <a:pt x="67186" y="589254"/>
                </a:lnTo>
                <a:lnTo>
                  <a:pt x="94640" y="624061"/>
                </a:lnTo>
                <a:lnTo>
                  <a:pt x="125947" y="655367"/>
                </a:lnTo>
                <a:lnTo>
                  <a:pt x="160754" y="682821"/>
                </a:lnTo>
                <a:lnTo>
                  <a:pt x="198710" y="706071"/>
                </a:lnTo>
                <a:lnTo>
                  <a:pt x="239465" y="724767"/>
                </a:lnTo>
                <a:lnTo>
                  <a:pt x="282666" y="738555"/>
                </a:lnTo>
                <a:lnTo>
                  <a:pt x="327963" y="747086"/>
                </a:lnTo>
                <a:lnTo>
                  <a:pt x="375004" y="750008"/>
                </a:lnTo>
                <a:lnTo>
                  <a:pt x="422045" y="747086"/>
                </a:lnTo>
                <a:lnTo>
                  <a:pt x="467341" y="738555"/>
                </a:lnTo>
                <a:lnTo>
                  <a:pt x="510543" y="724767"/>
                </a:lnTo>
                <a:lnTo>
                  <a:pt x="551297" y="706071"/>
                </a:lnTo>
                <a:lnTo>
                  <a:pt x="589254" y="682821"/>
                </a:lnTo>
                <a:lnTo>
                  <a:pt x="624061" y="655367"/>
                </a:lnTo>
                <a:lnTo>
                  <a:pt x="655367" y="624061"/>
                </a:lnTo>
                <a:lnTo>
                  <a:pt x="682821" y="589254"/>
                </a:lnTo>
                <a:lnTo>
                  <a:pt x="706071" y="551297"/>
                </a:lnTo>
                <a:lnTo>
                  <a:pt x="724767" y="510543"/>
                </a:lnTo>
                <a:lnTo>
                  <a:pt x="738555" y="467341"/>
                </a:lnTo>
                <a:lnTo>
                  <a:pt x="747086" y="422045"/>
                </a:lnTo>
                <a:lnTo>
                  <a:pt x="750008" y="375004"/>
                </a:lnTo>
                <a:lnTo>
                  <a:pt x="747086" y="327965"/>
                </a:lnTo>
                <a:lnTo>
                  <a:pt x="738555" y="282670"/>
                </a:lnTo>
                <a:lnTo>
                  <a:pt x="724767" y="239469"/>
                </a:lnTo>
                <a:lnTo>
                  <a:pt x="706071" y="198715"/>
                </a:lnTo>
                <a:lnTo>
                  <a:pt x="682821" y="160758"/>
                </a:lnTo>
                <a:lnTo>
                  <a:pt x="655367" y="125951"/>
                </a:lnTo>
                <a:lnTo>
                  <a:pt x="624061" y="94644"/>
                </a:lnTo>
                <a:lnTo>
                  <a:pt x="589254" y="67189"/>
                </a:lnTo>
                <a:lnTo>
                  <a:pt x="551297" y="43938"/>
                </a:lnTo>
                <a:lnTo>
                  <a:pt x="510543" y="25242"/>
                </a:lnTo>
                <a:lnTo>
                  <a:pt x="467341" y="11453"/>
                </a:lnTo>
                <a:lnTo>
                  <a:pt x="422045" y="2921"/>
                </a:lnTo>
                <a:lnTo>
                  <a:pt x="375004" y="0"/>
                </a:lnTo>
                <a:close/>
              </a:path>
            </a:pathLst>
          </a:custGeom>
          <a:solidFill>
            <a:srgbClr val="000000">
              <a:alpha val="30200"/>
            </a:srgbClr>
          </a:solidFill>
        </p:spPr>
        <p:txBody>
          <a:bodyPr wrap="square" lIns="0" tIns="0" rIns="0" bIns="0" rtlCol="0"/>
          <a:lstStyle/>
          <a:p>
            <a:endParaRPr dirty="0"/>
          </a:p>
        </p:txBody>
      </p:sp>
      <p:sp>
        <p:nvSpPr>
          <p:cNvPr id="10" name="object 10"/>
          <p:cNvSpPr/>
          <p:nvPr/>
        </p:nvSpPr>
        <p:spPr>
          <a:xfrm>
            <a:off x="2270349" y="4809068"/>
            <a:ext cx="750570" cy="750570"/>
          </a:xfrm>
          <a:custGeom>
            <a:avLst/>
            <a:gdLst/>
            <a:ahLst/>
            <a:cxnLst/>
            <a:rect l="l" t="t" r="r" b="b"/>
            <a:pathLst>
              <a:path w="750569" h="750570">
                <a:moveTo>
                  <a:pt x="375004" y="0"/>
                </a:moveTo>
                <a:lnTo>
                  <a:pt x="327963" y="2921"/>
                </a:lnTo>
                <a:lnTo>
                  <a:pt x="282666" y="11453"/>
                </a:lnTo>
                <a:lnTo>
                  <a:pt x="239465" y="25242"/>
                </a:lnTo>
                <a:lnTo>
                  <a:pt x="198710" y="43938"/>
                </a:lnTo>
                <a:lnTo>
                  <a:pt x="160754" y="67189"/>
                </a:lnTo>
                <a:lnTo>
                  <a:pt x="125947" y="94644"/>
                </a:lnTo>
                <a:lnTo>
                  <a:pt x="94640" y="125951"/>
                </a:lnTo>
                <a:lnTo>
                  <a:pt x="67186" y="160758"/>
                </a:lnTo>
                <a:lnTo>
                  <a:pt x="43936" y="198715"/>
                </a:lnTo>
                <a:lnTo>
                  <a:pt x="25241" y="239469"/>
                </a:lnTo>
                <a:lnTo>
                  <a:pt x="11452" y="282670"/>
                </a:lnTo>
                <a:lnTo>
                  <a:pt x="2921" y="327965"/>
                </a:lnTo>
                <a:lnTo>
                  <a:pt x="0" y="375004"/>
                </a:lnTo>
                <a:lnTo>
                  <a:pt x="2921" y="422045"/>
                </a:lnTo>
                <a:lnTo>
                  <a:pt x="11452" y="467341"/>
                </a:lnTo>
                <a:lnTo>
                  <a:pt x="25241" y="510543"/>
                </a:lnTo>
                <a:lnTo>
                  <a:pt x="43936" y="551297"/>
                </a:lnTo>
                <a:lnTo>
                  <a:pt x="67186" y="589254"/>
                </a:lnTo>
                <a:lnTo>
                  <a:pt x="94640" y="624061"/>
                </a:lnTo>
                <a:lnTo>
                  <a:pt x="125947" y="655367"/>
                </a:lnTo>
                <a:lnTo>
                  <a:pt x="160754" y="682821"/>
                </a:lnTo>
                <a:lnTo>
                  <a:pt x="198710" y="706071"/>
                </a:lnTo>
                <a:lnTo>
                  <a:pt x="239465" y="724767"/>
                </a:lnTo>
                <a:lnTo>
                  <a:pt x="282666" y="738555"/>
                </a:lnTo>
                <a:lnTo>
                  <a:pt x="327963" y="747086"/>
                </a:lnTo>
                <a:lnTo>
                  <a:pt x="375004" y="750008"/>
                </a:lnTo>
                <a:lnTo>
                  <a:pt x="422045" y="747086"/>
                </a:lnTo>
                <a:lnTo>
                  <a:pt x="467342" y="738555"/>
                </a:lnTo>
                <a:lnTo>
                  <a:pt x="510544" y="724767"/>
                </a:lnTo>
                <a:lnTo>
                  <a:pt x="551300" y="706071"/>
                </a:lnTo>
                <a:lnTo>
                  <a:pt x="589257" y="682821"/>
                </a:lnTo>
                <a:lnTo>
                  <a:pt x="624066" y="655367"/>
                </a:lnTo>
                <a:lnTo>
                  <a:pt x="655373" y="624061"/>
                </a:lnTo>
                <a:lnTo>
                  <a:pt x="682828" y="589254"/>
                </a:lnTo>
                <a:lnTo>
                  <a:pt x="706080" y="551297"/>
                </a:lnTo>
                <a:lnTo>
                  <a:pt x="724776" y="510543"/>
                </a:lnTo>
                <a:lnTo>
                  <a:pt x="738565" y="467341"/>
                </a:lnTo>
                <a:lnTo>
                  <a:pt x="747097" y="422045"/>
                </a:lnTo>
                <a:lnTo>
                  <a:pt x="750019" y="375004"/>
                </a:lnTo>
                <a:lnTo>
                  <a:pt x="747097" y="327965"/>
                </a:lnTo>
                <a:lnTo>
                  <a:pt x="738565" y="282670"/>
                </a:lnTo>
                <a:lnTo>
                  <a:pt x="724776" y="239469"/>
                </a:lnTo>
                <a:lnTo>
                  <a:pt x="706080" y="198715"/>
                </a:lnTo>
                <a:lnTo>
                  <a:pt x="682828" y="160758"/>
                </a:lnTo>
                <a:lnTo>
                  <a:pt x="655373" y="125951"/>
                </a:lnTo>
                <a:lnTo>
                  <a:pt x="624066" y="94644"/>
                </a:lnTo>
                <a:lnTo>
                  <a:pt x="589257" y="67189"/>
                </a:lnTo>
                <a:lnTo>
                  <a:pt x="551300" y="43938"/>
                </a:lnTo>
                <a:lnTo>
                  <a:pt x="510544" y="25242"/>
                </a:lnTo>
                <a:lnTo>
                  <a:pt x="467342" y="11453"/>
                </a:lnTo>
                <a:lnTo>
                  <a:pt x="422045" y="2921"/>
                </a:lnTo>
                <a:lnTo>
                  <a:pt x="375004" y="0"/>
                </a:lnTo>
                <a:close/>
              </a:path>
            </a:pathLst>
          </a:custGeom>
          <a:solidFill>
            <a:srgbClr val="000000">
              <a:alpha val="30200"/>
            </a:srgbClr>
          </a:solidFill>
        </p:spPr>
        <p:txBody>
          <a:bodyPr wrap="square" lIns="0" tIns="0" rIns="0" bIns="0" rtlCol="0"/>
          <a:lstStyle/>
          <a:p>
            <a:endParaRPr dirty="0"/>
          </a:p>
        </p:txBody>
      </p:sp>
      <p:sp>
        <p:nvSpPr>
          <p:cNvPr id="11" name="object 11"/>
          <p:cNvSpPr/>
          <p:nvPr/>
        </p:nvSpPr>
        <p:spPr>
          <a:xfrm>
            <a:off x="1842739" y="5100368"/>
            <a:ext cx="464184" cy="167640"/>
          </a:xfrm>
          <a:custGeom>
            <a:avLst/>
            <a:gdLst/>
            <a:ahLst/>
            <a:cxnLst/>
            <a:rect l="l" t="t" r="r" b="b"/>
            <a:pathLst>
              <a:path w="464185" h="167639">
                <a:moveTo>
                  <a:pt x="231888" y="0"/>
                </a:moveTo>
                <a:lnTo>
                  <a:pt x="170246" y="2991"/>
                </a:lnTo>
                <a:lnTo>
                  <a:pt x="114853" y="11434"/>
                </a:lnTo>
                <a:lnTo>
                  <a:pt x="67922" y="24529"/>
                </a:lnTo>
                <a:lnTo>
                  <a:pt x="31661" y="41478"/>
                </a:lnTo>
                <a:lnTo>
                  <a:pt x="0" y="83746"/>
                </a:lnTo>
                <a:lnTo>
                  <a:pt x="8283" y="106004"/>
                </a:lnTo>
                <a:lnTo>
                  <a:pt x="67922" y="142953"/>
                </a:lnTo>
                <a:lnTo>
                  <a:pt x="114853" y="156047"/>
                </a:lnTo>
                <a:lnTo>
                  <a:pt x="170246" y="164490"/>
                </a:lnTo>
                <a:lnTo>
                  <a:pt x="231888" y="167481"/>
                </a:lnTo>
                <a:lnTo>
                  <a:pt x="293534" y="164490"/>
                </a:lnTo>
                <a:lnTo>
                  <a:pt x="348929" y="156047"/>
                </a:lnTo>
                <a:lnTo>
                  <a:pt x="395863" y="142953"/>
                </a:lnTo>
                <a:lnTo>
                  <a:pt x="432124" y="126006"/>
                </a:lnTo>
                <a:lnTo>
                  <a:pt x="463786" y="83746"/>
                </a:lnTo>
                <a:lnTo>
                  <a:pt x="455502" y="61483"/>
                </a:lnTo>
                <a:lnTo>
                  <a:pt x="395863" y="24529"/>
                </a:lnTo>
                <a:lnTo>
                  <a:pt x="348929" y="11434"/>
                </a:lnTo>
                <a:lnTo>
                  <a:pt x="293534" y="2991"/>
                </a:lnTo>
                <a:lnTo>
                  <a:pt x="231888" y="0"/>
                </a:lnTo>
                <a:close/>
              </a:path>
            </a:pathLst>
          </a:custGeom>
          <a:solidFill>
            <a:srgbClr val="000000">
              <a:alpha val="30200"/>
            </a:srgbClr>
          </a:solidFill>
        </p:spPr>
        <p:txBody>
          <a:bodyPr wrap="square" lIns="0" tIns="0" rIns="0" bIns="0" rtlCol="0"/>
          <a:lstStyle/>
          <a:p>
            <a:endParaRPr dirty="0"/>
          </a:p>
        </p:txBody>
      </p:sp>
      <p:sp>
        <p:nvSpPr>
          <p:cNvPr id="12" name="object 12"/>
          <p:cNvSpPr/>
          <p:nvPr/>
        </p:nvSpPr>
        <p:spPr>
          <a:xfrm>
            <a:off x="2033812" y="5126126"/>
            <a:ext cx="603885" cy="116205"/>
          </a:xfrm>
          <a:custGeom>
            <a:avLst/>
            <a:gdLst/>
            <a:ahLst/>
            <a:cxnLst/>
            <a:rect l="l" t="t" r="r" b="b"/>
            <a:pathLst>
              <a:path w="603885" h="116204">
                <a:moveTo>
                  <a:pt x="301676" y="0"/>
                </a:moveTo>
                <a:lnTo>
                  <a:pt x="232504" y="1531"/>
                </a:lnTo>
                <a:lnTo>
                  <a:pt x="169006" y="5892"/>
                </a:lnTo>
                <a:lnTo>
                  <a:pt x="112992" y="12736"/>
                </a:lnTo>
                <a:lnTo>
                  <a:pt x="66274" y="21715"/>
                </a:lnTo>
                <a:lnTo>
                  <a:pt x="7967" y="44683"/>
                </a:lnTo>
                <a:lnTo>
                  <a:pt x="0" y="57977"/>
                </a:lnTo>
                <a:lnTo>
                  <a:pt x="7967" y="71270"/>
                </a:lnTo>
                <a:lnTo>
                  <a:pt x="66274" y="94235"/>
                </a:lnTo>
                <a:lnTo>
                  <a:pt x="112992" y="103211"/>
                </a:lnTo>
                <a:lnTo>
                  <a:pt x="169006" y="110053"/>
                </a:lnTo>
                <a:lnTo>
                  <a:pt x="232504" y="114413"/>
                </a:lnTo>
                <a:lnTo>
                  <a:pt x="301676" y="115944"/>
                </a:lnTo>
                <a:lnTo>
                  <a:pt x="370845" y="114413"/>
                </a:lnTo>
                <a:lnTo>
                  <a:pt x="434342" y="110053"/>
                </a:lnTo>
                <a:lnTo>
                  <a:pt x="490356" y="103211"/>
                </a:lnTo>
                <a:lnTo>
                  <a:pt x="537075" y="94235"/>
                </a:lnTo>
                <a:lnTo>
                  <a:pt x="595385" y="71270"/>
                </a:lnTo>
                <a:lnTo>
                  <a:pt x="603353" y="57977"/>
                </a:lnTo>
                <a:lnTo>
                  <a:pt x="595385" y="44683"/>
                </a:lnTo>
                <a:lnTo>
                  <a:pt x="537075" y="21715"/>
                </a:lnTo>
                <a:lnTo>
                  <a:pt x="490356" y="12736"/>
                </a:lnTo>
                <a:lnTo>
                  <a:pt x="434342" y="5892"/>
                </a:lnTo>
                <a:lnTo>
                  <a:pt x="370845" y="1531"/>
                </a:lnTo>
                <a:lnTo>
                  <a:pt x="301676" y="0"/>
                </a:lnTo>
                <a:close/>
              </a:path>
            </a:pathLst>
          </a:custGeom>
          <a:solidFill>
            <a:srgbClr val="000000">
              <a:alpha val="30200"/>
            </a:srgbClr>
          </a:solidFill>
        </p:spPr>
        <p:txBody>
          <a:bodyPr wrap="square" lIns="0" tIns="0" rIns="0" bIns="0" rtlCol="0"/>
          <a:lstStyle/>
          <a:p>
            <a:endParaRPr dirty="0"/>
          </a:p>
        </p:txBody>
      </p:sp>
      <p:sp>
        <p:nvSpPr>
          <p:cNvPr id="13" name="object 13"/>
          <p:cNvSpPr/>
          <p:nvPr/>
        </p:nvSpPr>
        <p:spPr>
          <a:xfrm>
            <a:off x="4833643" y="7623034"/>
            <a:ext cx="585470" cy="459105"/>
          </a:xfrm>
          <a:custGeom>
            <a:avLst/>
            <a:gdLst/>
            <a:ahLst/>
            <a:cxnLst/>
            <a:rect l="l" t="t" r="r" b="b"/>
            <a:pathLst>
              <a:path w="585470" h="459104">
                <a:moveTo>
                  <a:pt x="329487" y="0"/>
                </a:moveTo>
                <a:lnTo>
                  <a:pt x="320921" y="37582"/>
                </a:lnTo>
                <a:lnTo>
                  <a:pt x="308471" y="75912"/>
                </a:lnTo>
                <a:lnTo>
                  <a:pt x="292271" y="114801"/>
                </a:lnTo>
                <a:lnTo>
                  <a:pt x="272457" y="154063"/>
                </a:lnTo>
                <a:lnTo>
                  <a:pt x="249162" y="193510"/>
                </a:lnTo>
                <a:lnTo>
                  <a:pt x="222523" y="232952"/>
                </a:lnTo>
                <a:lnTo>
                  <a:pt x="192674" y="272202"/>
                </a:lnTo>
                <a:lnTo>
                  <a:pt x="159749" y="311073"/>
                </a:lnTo>
                <a:lnTo>
                  <a:pt x="123885" y="349376"/>
                </a:lnTo>
                <a:lnTo>
                  <a:pt x="85215" y="386924"/>
                </a:lnTo>
                <a:lnTo>
                  <a:pt x="43875" y="423528"/>
                </a:lnTo>
                <a:lnTo>
                  <a:pt x="0" y="459001"/>
                </a:lnTo>
                <a:lnTo>
                  <a:pt x="585134" y="151974"/>
                </a:lnTo>
                <a:lnTo>
                  <a:pt x="536099" y="130507"/>
                </a:lnTo>
                <a:lnTo>
                  <a:pt x="489369" y="107335"/>
                </a:lnTo>
                <a:lnTo>
                  <a:pt x="445142" y="82579"/>
                </a:lnTo>
                <a:lnTo>
                  <a:pt x="403619" y="56358"/>
                </a:lnTo>
                <a:lnTo>
                  <a:pt x="365000" y="28792"/>
                </a:lnTo>
                <a:lnTo>
                  <a:pt x="329487" y="0"/>
                </a:lnTo>
                <a:close/>
              </a:path>
            </a:pathLst>
          </a:custGeom>
          <a:solidFill>
            <a:srgbClr val="000000">
              <a:alpha val="6039"/>
            </a:srgbClr>
          </a:solidFill>
        </p:spPr>
        <p:txBody>
          <a:bodyPr wrap="square" lIns="0" tIns="0" rIns="0" bIns="0" rtlCol="0"/>
          <a:lstStyle/>
          <a:p>
            <a:endParaRPr dirty="0"/>
          </a:p>
        </p:txBody>
      </p:sp>
      <p:sp>
        <p:nvSpPr>
          <p:cNvPr id="14" name="object 14"/>
          <p:cNvSpPr/>
          <p:nvPr/>
        </p:nvSpPr>
        <p:spPr>
          <a:xfrm>
            <a:off x="4834931" y="7641690"/>
            <a:ext cx="600075" cy="441959"/>
          </a:xfrm>
          <a:custGeom>
            <a:avLst/>
            <a:gdLst/>
            <a:ahLst/>
            <a:cxnLst/>
            <a:rect l="l" t="t" r="r" b="b"/>
            <a:pathLst>
              <a:path w="600075" h="441959">
                <a:moveTo>
                  <a:pt x="352385" y="0"/>
                </a:moveTo>
                <a:lnTo>
                  <a:pt x="341922" y="37093"/>
                </a:lnTo>
                <a:lnTo>
                  <a:pt x="327540" y="74743"/>
                </a:lnTo>
                <a:lnTo>
                  <a:pt x="309384" y="112762"/>
                </a:lnTo>
                <a:lnTo>
                  <a:pt x="287600" y="150969"/>
                </a:lnTo>
                <a:lnTo>
                  <a:pt x="262331" y="189183"/>
                </a:lnTo>
                <a:lnTo>
                  <a:pt x="233721" y="227222"/>
                </a:lnTo>
                <a:lnTo>
                  <a:pt x="201916" y="264907"/>
                </a:lnTo>
                <a:lnTo>
                  <a:pt x="167059" y="302055"/>
                </a:lnTo>
                <a:lnTo>
                  <a:pt x="129294" y="338487"/>
                </a:lnTo>
                <a:lnTo>
                  <a:pt x="88767" y="374022"/>
                </a:lnTo>
                <a:lnTo>
                  <a:pt x="45620" y="408478"/>
                </a:lnTo>
                <a:lnTo>
                  <a:pt x="0" y="441675"/>
                </a:lnTo>
                <a:lnTo>
                  <a:pt x="599971" y="164762"/>
                </a:lnTo>
                <a:lnTo>
                  <a:pt x="552095" y="140829"/>
                </a:lnTo>
                <a:lnTo>
                  <a:pt x="506603" y="115312"/>
                </a:lnTo>
                <a:lnTo>
                  <a:pt x="463691" y="88341"/>
                </a:lnTo>
                <a:lnTo>
                  <a:pt x="423553" y="60045"/>
                </a:lnTo>
                <a:lnTo>
                  <a:pt x="386383" y="30552"/>
                </a:lnTo>
                <a:lnTo>
                  <a:pt x="352385" y="0"/>
                </a:lnTo>
                <a:close/>
              </a:path>
            </a:pathLst>
          </a:custGeom>
          <a:solidFill>
            <a:srgbClr val="000000">
              <a:alpha val="30200"/>
            </a:srgbClr>
          </a:solidFill>
        </p:spPr>
        <p:txBody>
          <a:bodyPr wrap="square" lIns="0" tIns="0" rIns="0" bIns="0" rtlCol="0"/>
          <a:lstStyle/>
          <a:p>
            <a:endParaRPr dirty="0"/>
          </a:p>
        </p:txBody>
      </p:sp>
      <p:sp>
        <p:nvSpPr>
          <p:cNvPr id="15" name="object 15"/>
          <p:cNvSpPr/>
          <p:nvPr/>
        </p:nvSpPr>
        <p:spPr>
          <a:xfrm>
            <a:off x="2716011" y="5827152"/>
            <a:ext cx="2273300" cy="0"/>
          </a:xfrm>
          <a:custGeom>
            <a:avLst/>
            <a:gdLst/>
            <a:ahLst/>
            <a:cxnLst/>
            <a:rect l="l" t="t" r="r" b="b"/>
            <a:pathLst>
              <a:path w="2273300">
                <a:moveTo>
                  <a:pt x="0" y="0"/>
                </a:moveTo>
                <a:lnTo>
                  <a:pt x="2273271" y="0"/>
                </a:lnTo>
              </a:path>
            </a:pathLst>
          </a:custGeom>
          <a:ln w="41527">
            <a:solidFill>
              <a:srgbClr val="000000"/>
            </a:solidFill>
          </a:ln>
        </p:spPr>
        <p:txBody>
          <a:bodyPr wrap="square" lIns="0" tIns="0" rIns="0" bIns="0" rtlCol="0"/>
          <a:lstStyle/>
          <a:p>
            <a:endParaRPr dirty="0"/>
          </a:p>
        </p:txBody>
      </p:sp>
      <p:sp>
        <p:nvSpPr>
          <p:cNvPr id="16" name="object 16"/>
          <p:cNvSpPr/>
          <p:nvPr/>
        </p:nvSpPr>
        <p:spPr>
          <a:xfrm>
            <a:off x="2716011" y="6073993"/>
            <a:ext cx="2273300" cy="0"/>
          </a:xfrm>
          <a:custGeom>
            <a:avLst/>
            <a:gdLst/>
            <a:ahLst/>
            <a:cxnLst/>
            <a:rect l="l" t="t" r="r" b="b"/>
            <a:pathLst>
              <a:path w="2273300">
                <a:moveTo>
                  <a:pt x="0" y="0"/>
                </a:moveTo>
                <a:lnTo>
                  <a:pt x="2273271" y="0"/>
                </a:lnTo>
              </a:path>
            </a:pathLst>
          </a:custGeom>
          <a:ln w="41527">
            <a:solidFill>
              <a:srgbClr val="000000"/>
            </a:solidFill>
          </a:ln>
        </p:spPr>
        <p:txBody>
          <a:bodyPr wrap="square" lIns="0" tIns="0" rIns="0" bIns="0" rtlCol="0"/>
          <a:lstStyle/>
          <a:p>
            <a:endParaRPr dirty="0"/>
          </a:p>
        </p:txBody>
      </p:sp>
      <p:sp>
        <p:nvSpPr>
          <p:cNvPr id="17" name="object 17"/>
          <p:cNvSpPr/>
          <p:nvPr/>
        </p:nvSpPr>
        <p:spPr>
          <a:xfrm>
            <a:off x="2716011" y="6320912"/>
            <a:ext cx="2273300" cy="0"/>
          </a:xfrm>
          <a:custGeom>
            <a:avLst/>
            <a:gdLst/>
            <a:ahLst/>
            <a:cxnLst/>
            <a:rect l="l" t="t" r="r" b="b"/>
            <a:pathLst>
              <a:path w="2273300">
                <a:moveTo>
                  <a:pt x="0" y="0"/>
                </a:moveTo>
                <a:lnTo>
                  <a:pt x="2273271" y="0"/>
                </a:lnTo>
              </a:path>
            </a:pathLst>
          </a:custGeom>
          <a:ln w="41517">
            <a:solidFill>
              <a:srgbClr val="000000"/>
            </a:solidFill>
          </a:ln>
        </p:spPr>
        <p:txBody>
          <a:bodyPr wrap="square" lIns="0" tIns="0" rIns="0" bIns="0" rtlCol="0"/>
          <a:lstStyle/>
          <a:p>
            <a:endParaRPr dirty="0"/>
          </a:p>
        </p:txBody>
      </p:sp>
      <p:sp>
        <p:nvSpPr>
          <p:cNvPr id="18" name="object 18"/>
          <p:cNvSpPr/>
          <p:nvPr/>
        </p:nvSpPr>
        <p:spPr>
          <a:xfrm>
            <a:off x="2716011" y="6567816"/>
            <a:ext cx="2273300" cy="0"/>
          </a:xfrm>
          <a:custGeom>
            <a:avLst/>
            <a:gdLst/>
            <a:ahLst/>
            <a:cxnLst/>
            <a:rect l="l" t="t" r="r" b="b"/>
            <a:pathLst>
              <a:path w="2273300">
                <a:moveTo>
                  <a:pt x="0" y="0"/>
                </a:moveTo>
                <a:lnTo>
                  <a:pt x="2273271" y="0"/>
                </a:lnTo>
              </a:path>
            </a:pathLst>
          </a:custGeom>
          <a:ln w="41517">
            <a:solidFill>
              <a:srgbClr val="000000"/>
            </a:solidFill>
          </a:ln>
        </p:spPr>
        <p:txBody>
          <a:bodyPr wrap="square" lIns="0" tIns="0" rIns="0" bIns="0" rtlCol="0"/>
          <a:lstStyle/>
          <a:p>
            <a:endParaRPr dirty="0"/>
          </a:p>
        </p:txBody>
      </p:sp>
      <p:sp>
        <p:nvSpPr>
          <p:cNvPr id="19" name="object 19"/>
          <p:cNvSpPr/>
          <p:nvPr/>
        </p:nvSpPr>
        <p:spPr>
          <a:xfrm>
            <a:off x="2716011" y="6814729"/>
            <a:ext cx="2273300" cy="0"/>
          </a:xfrm>
          <a:custGeom>
            <a:avLst/>
            <a:gdLst/>
            <a:ahLst/>
            <a:cxnLst/>
            <a:rect l="l" t="t" r="r" b="b"/>
            <a:pathLst>
              <a:path w="2273300">
                <a:moveTo>
                  <a:pt x="0" y="0"/>
                </a:moveTo>
                <a:lnTo>
                  <a:pt x="2273271" y="0"/>
                </a:lnTo>
              </a:path>
            </a:pathLst>
          </a:custGeom>
          <a:ln w="41517">
            <a:solidFill>
              <a:srgbClr val="000000"/>
            </a:solidFill>
          </a:ln>
        </p:spPr>
        <p:txBody>
          <a:bodyPr wrap="square" lIns="0" tIns="0" rIns="0" bIns="0" rtlCol="0"/>
          <a:lstStyle/>
          <a:p>
            <a:endParaRPr dirty="0"/>
          </a:p>
        </p:txBody>
      </p:sp>
      <p:sp>
        <p:nvSpPr>
          <p:cNvPr id="20" name="object 20"/>
          <p:cNvSpPr/>
          <p:nvPr/>
        </p:nvSpPr>
        <p:spPr>
          <a:xfrm>
            <a:off x="2716011" y="7061643"/>
            <a:ext cx="2273300" cy="0"/>
          </a:xfrm>
          <a:custGeom>
            <a:avLst/>
            <a:gdLst/>
            <a:ahLst/>
            <a:cxnLst/>
            <a:rect l="l" t="t" r="r" b="b"/>
            <a:pathLst>
              <a:path w="2273300">
                <a:moveTo>
                  <a:pt x="0" y="0"/>
                </a:moveTo>
                <a:lnTo>
                  <a:pt x="2273271" y="0"/>
                </a:lnTo>
              </a:path>
            </a:pathLst>
          </a:custGeom>
          <a:ln w="41517">
            <a:solidFill>
              <a:srgbClr val="000000"/>
            </a:solidFill>
          </a:ln>
        </p:spPr>
        <p:txBody>
          <a:bodyPr wrap="square" lIns="0" tIns="0" rIns="0" bIns="0" rtlCol="0"/>
          <a:lstStyle/>
          <a:p>
            <a:endParaRPr dirty="0"/>
          </a:p>
        </p:txBody>
      </p:sp>
      <p:sp>
        <p:nvSpPr>
          <p:cNvPr id="21" name="object 21"/>
          <p:cNvSpPr/>
          <p:nvPr/>
        </p:nvSpPr>
        <p:spPr>
          <a:xfrm>
            <a:off x="2716011" y="7308494"/>
            <a:ext cx="2273300" cy="0"/>
          </a:xfrm>
          <a:custGeom>
            <a:avLst/>
            <a:gdLst/>
            <a:ahLst/>
            <a:cxnLst/>
            <a:rect l="l" t="t" r="r" b="b"/>
            <a:pathLst>
              <a:path w="2273300">
                <a:moveTo>
                  <a:pt x="0" y="0"/>
                </a:moveTo>
                <a:lnTo>
                  <a:pt x="2273271" y="0"/>
                </a:lnTo>
              </a:path>
            </a:pathLst>
          </a:custGeom>
          <a:ln w="41517">
            <a:solidFill>
              <a:srgbClr val="000000"/>
            </a:solidFill>
          </a:ln>
        </p:spPr>
        <p:txBody>
          <a:bodyPr wrap="square" lIns="0" tIns="0" rIns="0" bIns="0" rtlCol="0"/>
          <a:lstStyle/>
          <a:p>
            <a:endParaRPr dirty="0"/>
          </a:p>
        </p:txBody>
      </p:sp>
      <p:sp>
        <p:nvSpPr>
          <p:cNvPr id="22" name="object 22"/>
          <p:cNvSpPr/>
          <p:nvPr/>
        </p:nvSpPr>
        <p:spPr>
          <a:xfrm>
            <a:off x="2716011" y="7555398"/>
            <a:ext cx="2273300" cy="0"/>
          </a:xfrm>
          <a:custGeom>
            <a:avLst/>
            <a:gdLst/>
            <a:ahLst/>
            <a:cxnLst/>
            <a:rect l="l" t="t" r="r" b="b"/>
            <a:pathLst>
              <a:path w="2273300">
                <a:moveTo>
                  <a:pt x="0" y="0"/>
                </a:moveTo>
                <a:lnTo>
                  <a:pt x="2273271" y="0"/>
                </a:lnTo>
              </a:path>
            </a:pathLst>
          </a:custGeom>
          <a:ln w="41517">
            <a:solidFill>
              <a:srgbClr val="000000"/>
            </a:solidFill>
          </a:ln>
        </p:spPr>
        <p:txBody>
          <a:bodyPr wrap="square" lIns="0" tIns="0" rIns="0" bIns="0" rtlCol="0"/>
          <a:lstStyle/>
          <a:p>
            <a:endParaRPr dirty="0"/>
          </a:p>
        </p:txBody>
      </p:sp>
      <p:sp>
        <p:nvSpPr>
          <p:cNvPr id="23" name="object 23"/>
          <p:cNvSpPr/>
          <p:nvPr/>
        </p:nvSpPr>
        <p:spPr>
          <a:xfrm>
            <a:off x="5755992" y="5021396"/>
            <a:ext cx="464184" cy="167640"/>
          </a:xfrm>
          <a:custGeom>
            <a:avLst/>
            <a:gdLst/>
            <a:ahLst/>
            <a:cxnLst/>
            <a:rect l="l" t="t" r="r" b="b"/>
            <a:pathLst>
              <a:path w="464185" h="167639">
                <a:moveTo>
                  <a:pt x="231898" y="0"/>
                </a:moveTo>
                <a:lnTo>
                  <a:pt x="170252" y="2991"/>
                </a:lnTo>
                <a:lnTo>
                  <a:pt x="114857" y="11434"/>
                </a:lnTo>
                <a:lnTo>
                  <a:pt x="67923" y="24529"/>
                </a:lnTo>
                <a:lnTo>
                  <a:pt x="31662" y="41478"/>
                </a:lnTo>
                <a:lnTo>
                  <a:pt x="0" y="83746"/>
                </a:lnTo>
                <a:lnTo>
                  <a:pt x="8283" y="106007"/>
                </a:lnTo>
                <a:lnTo>
                  <a:pt x="67923" y="142957"/>
                </a:lnTo>
                <a:lnTo>
                  <a:pt x="114857" y="156050"/>
                </a:lnTo>
                <a:lnTo>
                  <a:pt x="170252" y="164490"/>
                </a:lnTo>
                <a:lnTo>
                  <a:pt x="231898" y="167481"/>
                </a:lnTo>
                <a:lnTo>
                  <a:pt x="293540" y="164490"/>
                </a:lnTo>
                <a:lnTo>
                  <a:pt x="348932" y="156050"/>
                </a:lnTo>
                <a:lnTo>
                  <a:pt x="395864" y="142957"/>
                </a:lnTo>
                <a:lnTo>
                  <a:pt x="432125" y="126010"/>
                </a:lnTo>
                <a:lnTo>
                  <a:pt x="463786" y="83746"/>
                </a:lnTo>
                <a:lnTo>
                  <a:pt x="455503" y="61483"/>
                </a:lnTo>
                <a:lnTo>
                  <a:pt x="395864" y="24529"/>
                </a:lnTo>
                <a:lnTo>
                  <a:pt x="348932" y="11434"/>
                </a:lnTo>
                <a:lnTo>
                  <a:pt x="293540" y="2991"/>
                </a:lnTo>
                <a:lnTo>
                  <a:pt x="231898" y="0"/>
                </a:lnTo>
                <a:close/>
              </a:path>
            </a:pathLst>
          </a:custGeom>
          <a:solidFill>
            <a:srgbClr val="513C00"/>
          </a:solidFill>
        </p:spPr>
        <p:txBody>
          <a:bodyPr wrap="square" lIns="0" tIns="0" rIns="0" bIns="0" rtlCol="0"/>
          <a:lstStyle/>
          <a:p>
            <a:endParaRPr dirty="0"/>
          </a:p>
        </p:txBody>
      </p:sp>
      <p:sp>
        <p:nvSpPr>
          <p:cNvPr id="24" name="object 24"/>
          <p:cNvSpPr/>
          <p:nvPr/>
        </p:nvSpPr>
        <p:spPr>
          <a:xfrm>
            <a:off x="5425321" y="5047176"/>
            <a:ext cx="603885" cy="116205"/>
          </a:xfrm>
          <a:custGeom>
            <a:avLst/>
            <a:gdLst/>
            <a:ahLst/>
            <a:cxnLst/>
            <a:rect l="l" t="t" r="r" b="b"/>
            <a:pathLst>
              <a:path w="603885" h="116204">
                <a:moveTo>
                  <a:pt x="301676" y="0"/>
                </a:moveTo>
                <a:lnTo>
                  <a:pt x="232507" y="1530"/>
                </a:lnTo>
                <a:lnTo>
                  <a:pt x="169010" y="5890"/>
                </a:lnTo>
                <a:lnTo>
                  <a:pt x="112997" y="12732"/>
                </a:lnTo>
                <a:lnTo>
                  <a:pt x="66277" y="21709"/>
                </a:lnTo>
                <a:lnTo>
                  <a:pt x="7967" y="44673"/>
                </a:lnTo>
                <a:lnTo>
                  <a:pt x="0" y="57966"/>
                </a:lnTo>
                <a:lnTo>
                  <a:pt x="7967" y="71260"/>
                </a:lnTo>
                <a:lnTo>
                  <a:pt x="66277" y="94228"/>
                </a:lnTo>
                <a:lnTo>
                  <a:pt x="112997" y="103207"/>
                </a:lnTo>
                <a:lnTo>
                  <a:pt x="169010" y="110051"/>
                </a:lnTo>
                <a:lnTo>
                  <a:pt x="232507" y="114412"/>
                </a:lnTo>
                <a:lnTo>
                  <a:pt x="301676" y="115944"/>
                </a:lnTo>
                <a:lnTo>
                  <a:pt x="370848" y="114412"/>
                </a:lnTo>
                <a:lnTo>
                  <a:pt x="434347" y="110051"/>
                </a:lnTo>
                <a:lnTo>
                  <a:pt x="490360" y="103207"/>
                </a:lnTo>
                <a:lnTo>
                  <a:pt x="537078" y="94228"/>
                </a:lnTo>
                <a:lnTo>
                  <a:pt x="595385" y="71260"/>
                </a:lnTo>
                <a:lnTo>
                  <a:pt x="603353" y="57966"/>
                </a:lnTo>
                <a:lnTo>
                  <a:pt x="595385" y="44673"/>
                </a:lnTo>
                <a:lnTo>
                  <a:pt x="537078" y="21709"/>
                </a:lnTo>
                <a:lnTo>
                  <a:pt x="490360" y="12732"/>
                </a:lnTo>
                <a:lnTo>
                  <a:pt x="434347" y="5890"/>
                </a:lnTo>
                <a:lnTo>
                  <a:pt x="370848" y="1530"/>
                </a:lnTo>
                <a:lnTo>
                  <a:pt x="301676" y="0"/>
                </a:lnTo>
                <a:close/>
              </a:path>
            </a:pathLst>
          </a:custGeom>
          <a:solidFill>
            <a:srgbClr val="513C00"/>
          </a:solidFill>
        </p:spPr>
        <p:txBody>
          <a:bodyPr wrap="square" lIns="0" tIns="0" rIns="0" bIns="0" rtlCol="0"/>
          <a:lstStyle/>
          <a:p>
            <a:endParaRPr dirty="0"/>
          </a:p>
        </p:txBody>
      </p:sp>
      <p:sp>
        <p:nvSpPr>
          <p:cNvPr id="25" name="object 25"/>
          <p:cNvSpPr/>
          <p:nvPr/>
        </p:nvSpPr>
        <p:spPr>
          <a:xfrm>
            <a:off x="2349300" y="5105122"/>
            <a:ext cx="3164840" cy="2899410"/>
          </a:xfrm>
          <a:custGeom>
            <a:avLst/>
            <a:gdLst/>
            <a:ahLst/>
            <a:cxnLst/>
            <a:rect l="l" t="t" r="r" b="b"/>
            <a:pathLst>
              <a:path w="3164840" h="2899409">
                <a:moveTo>
                  <a:pt x="3164500" y="0"/>
                </a:moveTo>
                <a:lnTo>
                  <a:pt x="0" y="0"/>
                </a:lnTo>
                <a:lnTo>
                  <a:pt x="0" y="2899262"/>
                </a:lnTo>
                <a:lnTo>
                  <a:pt x="2564529" y="2899262"/>
                </a:lnTo>
                <a:lnTo>
                  <a:pt x="3164500" y="2622349"/>
                </a:lnTo>
                <a:lnTo>
                  <a:pt x="3164500" y="0"/>
                </a:lnTo>
                <a:close/>
              </a:path>
            </a:pathLst>
          </a:custGeom>
          <a:solidFill>
            <a:srgbClr val="FFEFB8"/>
          </a:solidFill>
        </p:spPr>
        <p:txBody>
          <a:bodyPr wrap="square" lIns="0" tIns="0" rIns="0" bIns="0" rtlCol="0"/>
          <a:lstStyle/>
          <a:p>
            <a:endParaRPr dirty="0"/>
          </a:p>
        </p:txBody>
      </p:sp>
      <p:sp>
        <p:nvSpPr>
          <p:cNvPr id="26" name="object 26"/>
          <p:cNvSpPr/>
          <p:nvPr/>
        </p:nvSpPr>
        <p:spPr>
          <a:xfrm>
            <a:off x="5138817" y="4730117"/>
            <a:ext cx="750570" cy="750570"/>
          </a:xfrm>
          <a:custGeom>
            <a:avLst/>
            <a:gdLst/>
            <a:ahLst/>
            <a:cxnLst/>
            <a:rect l="l" t="t" r="r" b="b"/>
            <a:pathLst>
              <a:path w="750570" h="750570">
                <a:moveTo>
                  <a:pt x="375014" y="0"/>
                </a:moveTo>
                <a:lnTo>
                  <a:pt x="327973" y="2921"/>
                </a:lnTo>
                <a:lnTo>
                  <a:pt x="282676" y="11452"/>
                </a:lnTo>
                <a:lnTo>
                  <a:pt x="239474" y="25241"/>
                </a:lnTo>
                <a:lnTo>
                  <a:pt x="198718" y="43936"/>
                </a:lnTo>
                <a:lnTo>
                  <a:pt x="160761" y="67186"/>
                </a:lnTo>
                <a:lnTo>
                  <a:pt x="125952" y="94640"/>
                </a:lnTo>
                <a:lnTo>
                  <a:pt x="94645" y="125947"/>
                </a:lnTo>
                <a:lnTo>
                  <a:pt x="67190" y="160754"/>
                </a:lnTo>
                <a:lnTo>
                  <a:pt x="43939" y="198710"/>
                </a:lnTo>
                <a:lnTo>
                  <a:pt x="25242" y="239465"/>
                </a:lnTo>
                <a:lnTo>
                  <a:pt x="11453" y="282666"/>
                </a:lnTo>
                <a:lnTo>
                  <a:pt x="2921" y="327963"/>
                </a:lnTo>
                <a:lnTo>
                  <a:pt x="0" y="375004"/>
                </a:lnTo>
                <a:lnTo>
                  <a:pt x="2921" y="422045"/>
                </a:lnTo>
                <a:lnTo>
                  <a:pt x="11453" y="467341"/>
                </a:lnTo>
                <a:lnTo>
                  <a:pt x="25242" y="510543"/>
                </a:lnTo>
                <a:lnTo>
                  <a:pt x="43939" y="551297"/>
                </a:lnTo>
                <a:lnTo>
                  <a:pt x="67190" y="589254"/>
                </a:lnTo>
                <a:lnTo>
                  <a:pt x="94645" y="624061"/>
                </a:lnTo>
                <a:lnTo>
                  <a:pt x="125952" y="655367"/>
                </a:lnTo>
                <a:lnTo>
                  <a:pt x="160761" y="682821"/>
                </a:lnTo>
                <a:lnTo>
                  <a:pt x="198718" y="706071"/>
                </a:lnTo>
                <a:lnTo>
                  <a:pt x="239474" y="724767"/>
                </a:lnTo>
                <a:lnTo>
                  <a:pt x="282676" y="738555"/>
                </a:lnTo>
                <a:lnTo>
                  <a:pt x="327973" y="747086"/>
                </a:lnTo>
                <a:lnTo>
                  <a:pt x="375014" y="750008"/>
                </a:lnTo>
                <a:lnTo>
                  <a:pt x="422055" y="747086"/>
                </a:lnTo>
                <a:lnTo>
                  <a:pt x="467352" y="738555"/>
                </a:lnTo>
                <a:lnTo>
                  <a:pt x="510553" y="724767"/>
                </a:lnTo>
                <a:lnTo>
                  <a:pt x="551308" y="706071"/>
                </a:lnTo>
                <a:lnTo>
                  <a:pt x="589264" y="682821"/>
                </a:lnTo>
                <a:lnTo>
                  <a:pt x="624072" y="655367"/>
                </a:lnTo>
                <a:lnTo>
                  <a:pt x="655378" y="624061"/>
                </a:lnTo>
                <a:lnTo>
                  <a:pt x="682832" y="589254"/>
                </a:lnTo>
                <a:lnTo>
                  <a:pt x="706082" y="551297"/>
                </a:lnTo>
                <a:lnTo>
                  <a:pt x="724777" y="510543"/>
                </a:lnTo>
                <a:lnTo>
                  <a:pt x="738566" y="467341"/>
                </a:lnTo>
                <a:lnTo>
                  <a:pt x="747097" y="422045"/>
                </a:lnTo>
                <a:lnTo>
                  <a:pt x="750019" y="375004"/>
                </a:lnTo>
                <a:lnTo>
                  <a:pt x="747097" y="327963"/>
                </a:lnTo>
                <a:lnTo>
                  <a:pt x="738566" y="282666"/>
                </a:lnTo>
                <a:lnTo>
                  <a:pt x="724777" y="239465"/>
                </a:lnTo>
                <a:lnTo>
                  <a:pt x="706082" y="198710"/>
                </a:lnTo>
                <a:lnTo>
                  <a:pt x="682832" y="160754"/>
                </a:lnTo>
                <a:lnTo>
                  <a:pt x="655378" y="125947"/>
                </a:lnTo>
                <a:lnTo>
                  <a:pt x="624072" y="94640"/>
                </a:lnTo>
                <a:lnTo>
                  <a:pt x="589264" y="67186"/>
                </a:lnTo>
                <a:lnTo>
                  <a:pt x="551308" y="43936"/>
                </a:lnTo>
                <a:lnTo>
                  <a:pt x="510553" y="25241"/>
                </a:lnTo>
                <a:lnTo>
                  <a:pt x="467352" y="11452"/>
                </a:lnTo>
                <a:lnTo>
                  <a:pt x="422055" y="2921"/>
                </a:lnTo>
                <a:lnTo>
                  <a:pt x="375014" y="0"/>
                </a:lnTo>
                <a:close/>
              </a:path>
            </a:pathLst>
          </a:custGeom>
          <a:solidFill>
            <a:srgbClr val="000000">
              <a:alpha val="27799"/>
            </a:srgbClr>
          </a:solidFill>
        </p:spPr>
        <p:txBody>
          <a:bodyPr wrap="square" lIns="0" tIns="0" rIns="0" bIns="0" rtlCol="0"/>
          <a:lstStyle/>
          <a:p>
            <a:endParaRPr dirty="0"/>
          </a:p>
        </p:txBody>
      </p:sp>
      <p:sp>
        <p:nvSpPr>
          <p:cNvPr id="27" name="object 27"/>
          <p:cNvSpPr/>
          <p:nvPr/>
        </p:nvSpPr>
        <p:spPr>
          <a:xfrm>
            <a:off x="2724304" y="4730117"/>
            <a:ext cx="2789555" cy="750570"/>
          </a:xfrm>
          <a:custGeom>
            <a:avLst/>
            <a:gdLst/>
            <a:ahLst/>
            <a:cxnLst/>
            <a:rect l="l" t="t" r="r" b="b"/>
            <a:pathLst>
              <a:path w="2789554" h="750570">
                <a:moveTo>
                  <a:pt x="0" y="0"/>
                </a:moveTo>
                <a:lnTo>
                  <a:pt x="2789527" y="0"/>
                </a:lnTo>
                <a:lnTo>
                  <a:pt x="2789527" y="750008"/>
                </a:lnTo>
                <a:lnTo>
                  <a:pt x="0" y="750008"/>
                </a:lnTo>
                <a:lnTo>
                  <a:pt x="0" y="0"/>
                </a:lnTo>
                <a:close/>
              </a:path>
            </a:pathLst>
          </a:custGeom>
          <a:solidFill>
            <a:srgbClr val="FFEFB8"/>
          </a:solidFill>
        </p:spPr>
        <p:txBody>
          <a:bodyPr wrap="square" lIns="0" tIns="0" rIns="0" bIns="0" rtlCol="0"/>
          <a:lstStyle/>
          <a:p>
            <a:endParaRPr dirty="0"/>
          </a:p>
        </p:txBody>
      </p:sp>
      <p:sp>
        <p:nvSpPr>
          <p:cNvPr id="28" name="object 28"/>
          <p:cNvSpPr/>
          <p:nvPr/>
        </p:nvSpPr>
        <p:spPr>
          <a:xfrm>
            <a:off x="5138817" y="4730117"/>
            <a:ext cx="750570" cy="750570"/>
          </a:xfrm>
          <a:custGeom>
            <a:avLst/>
            <a:gdLst/>
            <a:ahLst/>
            <a:cxnLst/>
            <a:rect l="l" t="t" r="r" b="b"/>
            <a:pathLst>
              <a:path w="750570" h="750570">
                <a:moveTo>
                  <a:pt x="375014" y="0"/>
                </a:moveTo>
                <a:lnTo>
                  <a:pt x="327973" y="2921"/>
                </a:lnTo>
                <a:lnTo>
                  <a:pt x="282676" y="11452"/>
                </a:lnTo>
                <a:lnTo>
                  <a:pt x="239474" y="25241"/>
                </a:lnTo>
                <a:lnTo>
                  <a:pt x="198718" y="43936"/>
                </a:lnTo>
                <a:lnTo>
                  <a:pt x="160761" y="67186"/>
                </a:lnTo>
                <a:lnTo>
                  <a:pt x="125952" y="94640"/>
                </a:lnTo>
                <a:lnTo>
                  <a:pt x="94645" y="125947"/>
                </a:lnTo>
                <a:lnTo>
                  <a:pt x="67190" y="160754"/>
                </a:lnTo>
                <a:lnTo>
                  <a:pt x="43939" y="198710"/>
                </a:lnTo>
                <a:lnTo>
                  <a:pt x="25242" y="239465"/>
                </a:lnTo>
                <a:lnTo>
                  <a:pt x="11453" y="282666"/>
                </a:lnTo>
                <a:lnTo>
                  <a:pt x="2921" y="327963"/>
                </a:lnTo>
                <a:lnTo>
                  <a:pt x="0" y="375004"/>
                </a:lnTo>
                <a:lnTo>
                  <a:pt x="2921" y="422045"/>
                </a:lnTo>
                <a:lnTo>
                  <a:pt x="11453" y="467341"/>
                </a:lnTo>
                <a:lnTo>
                  <a:pt x="25242" y="510543"/>
                </a:lnTo>
                <a:lnTo>
                  <a:pt x="43939" y="551297"/>
                </a:lnTo>
                <a:lnTo>
                  <a:pt x="67190" y="589254"/>
                </a:lnTo>
                <a:lnTo>
                  <a:pt x="94645" y="624061"/>
                </a:lnTo>
                <a:lnTo>
                  <a:pt x="125952" y="655367"/>
                </a:lnTo>
                <a:lnTo>
                  <a:pt x="160761" y="682821"/>
                </a:lnTo>
                <a:lnTo>
                  <a:pt x="198718" y="706071"/>
                </a:lnTo>
                <a:lnTo>
                  <a:pt x="239474" y="724767"/>
                </a:lnTo>
                <a:lnTo>
                  <a:pt x="282676" y="738555"/>
                </a:lnTo>
                <a:lnTo>
                  <a:pt x="327973" y="747086"/>
                </a:lnTo>
                <a:lnTo>
                  <a:pt x="375014" y="750008"/>
                </a:lnTo>
                <a:lnTo>
                  <a:pt x="422055" y="747086"/>
                </a:lnTo>
                <a:lnTo>
                  <a:pt x="467352" y="738555"/>
                </a:lnTo>
                <a:lnTo>
                  <a:pt x="510553" y="724767"/>
                </a:lnTo>
                <a:lnTo>
                  <a:pt x="551308" y="706071"/>
                </a:lnTo>
                <a:lnTo>
                  <a:pt x="589264" y="682821"/>
                </a:lnTo>
                <a:lnTo>
                  <a:pt x="624072" y="655367"/>
                </a:lnTo>
                <a:lnTo>
                  <a:pt x="655378" y="624061"/>
                </a:lnTo>
                <a:lnTo>
                  <a:pt x="682832" y="589254"/>
                </a:lnTo>
                <a:lnTo>
                  <a:pt x="706082" y="551297"/>
                </a:lnTo>
                <a:lnTo>
                  <a:pt x="724777" y="510543"/>
                </a:lnTo>
                <a:lnTo>
                  <a:pt x="738566" y="467341"/>
                </a:lnTo>
                <a:lnTo>
                  <a:pt x="747097" y="422045"/>
                </a:lnTo>
                <a:lnTo>
                  <a:pt x="750019" y="375004"/>
                </a:lnTo>
                <a:lnTo>
                  <a:pt x="747097" y="327963"/>
                </a:lnTo>
                <a:lnTo>
                  <a:pt x="738566" y="282666"/>
                </a:lnTo>
                <a:lnTo>
                  <a:pt x="724777" y="239465"/>
                </a:lnTo>
                <a:lnTo>
                  <a:pt x="706082" y="198710"/>
                </a:lnTo>
                <a:lnTo>
                  <a:pt x="682832" y="160754"/>
                </a:lnTo>
                <a:lnTo>
                  <a:pt x="655378" y="125947"/>
                </a:lnTo>
                <a:lnTo>
                  <a:pt x="624072" y="94640"/>
                </a:lnTo>
                <a:lnTo>
                  <a:pt x="589264" y="67186"/>
                </a:lnTo>
                <a:lnTo>
                  <a:pt x="551308" y="43936"/>
                </a:lnTo>
                <a:lnTo>
                  <a:pt x="510553" y="25241"/>
                </a:lnTo>
                <a:lnTo>
                  <a:pt x="467352" y="11452"/>
                </a:lnTo>
                <a:lnTo>
                  <a:pt x="422055" y="2921"/>
                </a:lnTo>
                <a:lnTo>
                  <a:pt x="375014" y="0"/>
                </a:lnTo>
                <a:close/>
              </a:path>
            </a:pathLst>
          </a:custGeom>
          <a:solidFill>
            <a:srgbClr val="FFEFB8"/>
          </a:solidFill>
        </p:spPr>
        <p:txBody>
          <a:bodyPr wrap="square" lIns="0" tIns="0" rIns="0" bIns="0" rtlCol="0"/>
          <a:lstStyle/>
          <a:p>
            <a:endParaRPr dirty="0"/>
          </a:p>
        </p:txBody>
      </p:sp>
      <p:sp>
        <p:nvSpPr>
          <p:cNvPr id="29" name="object 29"/>
          <p:cNvSpPr/>
          <p:nvPr/>
        </p:nvSpPr>
        <p:spPr>
          <a:xfrm>
            <a:off x="2349289" y="4730117"/>
            <a:ext cx="750570" cy="750570"/>
          </a:xfrm>
          <a:custGeom>
            <a:avLst/>
            <a:gdLst/>
            <a:ahLst/>
            <a:cxnLst/>
            <a:rect l="l" t="t" r="r" b="b"/>
            <a:pathLst>
              <a:path w="750569" h="750570">
                <a:moveTo>
                  <a:pt x="375014" y="0"/>
                </a:moveTo>
                <a:lnTo>
                  <a:pt x="327973" y="2921"/>
                </a:lnTo>
                <a:lnTo>
                  <a:pt x="282676" y="11452"/>
                </a:lnTo>
                <a:lnTo>
                  <a:pt x="239474" y="25241"/>
                </a:lnTo>
                <a:lnTo>
                  <a:pt x="198718" y="43936"/>
                </a:lnTo>
                <a:lnTo>
                  <a:pt x="160761" y="67186"/>
                </a:lnTo>
                <a:lnTo>
                  <a:pt x="125952" y="94640"/>
                </a:lnTo>
                <a:lnTo>
                  <a:pt x="94645" y="125947"/>
                </a:lnTo>
                <a:lnTo>
                  <a:pt x="67190" y="160754"/>
                </a:lnTo>
                <a:lnTo>
                  <a:pt x="43939" y="198710"/>
                </a:lnTo>
                <a:lnTo>
                  <a:pt x="25242" y="239465"/>
                </a:lnTo>
                <a:lnTo>
                  <a:pt x="11453" y="282666"/>
                </a:lnTo>
                <a:lnTo>
                  <a:pt x="2921" y="327963"/>
                </a:lnTo>
                <a:lnTo>
                  <a:pt x="0" y="375004"/>
                </a:lnTo>
                <a:lnTo>
                  <a:pt x="2921" y="422045"/>
                </a:lnTo>
                <a:lnTo>
                  <a:pt x="11453" y="467341"/>
                </a:lnTo>
                <a:lnTo>
                  <a:pt x="25242" y="510543"/>
                </a:lnTo>
                <a:lnTo>
                  <a:pt x="43939" y="551297"/>
                </a:lnTo>
                <a:lnTo>
                  <a:pt x="67190" y="589254"/>
                </a:lnTo>
                <a:lnTo>
                  <a:pt x="94645" y="624061"/>
                </a:lnTo>
                <a:lnTo>
                  <a:pt x="125952" y="655367"/>
                </a:lnTo>
                <a:lnTo>
                  <a:pt x="160761" y="682821"/>
                </a:lnTo>
                <a:lnTo>
                  <a:pt x="198718" y="706071"/>
                </a:lnTo>
                <a:lnTo>
                  <a:pt x="239474" y="724767"/>
                </a:lnTo>
                <a:lnTo>
                  <a:pt x="282676" y="738555"/>
                </a:lnTo>
                <a:lnTo>
                  <a:pt x="327973" y="747086"/>
                </a:lnTo>
                <a:lnTo>
                  <a:pt x="375014" y="750008"/>
                </a:lnTo>
                <a:lnTo>
                  <a:pt x="422055" y="747086"/>
                </a:lnTo>
                <a:lnTo>
                  <a:pt x="467352" y="738555"/>
                </a:lnTo>
                <a:lnTo>
                  <a:pt x="510553" y="724767"/>
                </a:lnTo>
                <a:lnTo>
                  <a:pt x="551308" y="706071"/>
                </a:lnTo>
                <a:lnTo>
                  <a:pt x="589264" y="682821"/>
                </a:lnTo>
                <a:lnTo>
                  <a:pt x="624072" y="655367"/>
                </a:lnTo>
                <a:lnTo>
                  <a:pt x="655378" y="624061"/>
                </a:lnTo>
                <a:lnTo>
                  <a:pt x="682832" y="589254"/>
                </a:lnTo>
                <a:lnTo>
                  <a:pt x="706082" y="551297"/>
                </a:lnTo>
                <a:lnTo>
                  <a:pt x="724777" y="510543"/>
                </a:lnTo>
                <a:lnTo>
                  <a:pt x="738566" y="467341"/>
                </a:lnTo>
                <a:lnTo>
                  <a:pt x="747097" y="422045"/>
                </a:lnTo>
                <a:lnTo>
                  <a:pt x="750019" y="375004"/>
                </a:lnTo>
                <a:lnTo>
                  <a:pt x="747097" y="327963"/>
                </a:lnTo>
                <a:lnTo>
                  <a:pt x="738566" y="282666"/>
                </a:lnTo>
                <a:lnTo>
                  <a:pt x="724777" y="239465"/>
                </a:lnTo>
                <a:lnTo>
                  <a:pt x="706082" y="198710"/>
                </a:lnTo>
                <a:lnTo>
                  <a:pt x="682832" y="160754"/>
                </a:lnTo>
                <a:lnTo>
                  <a:pt x="655378" y="125947"/>
                </a:lnTo>
                <a:lnTo>
                  <a:pt x="624072" y="94640"/>
                </a:lnTo>
                <a:lnTo>
                  <a:pt x="589264" y="67186"/>
                </a:lnTo>
                <a:lnTo>
                  <a:pt x="551308" y="43936"/>
                </a:lnTo>
                <a:lnTo>
                  <a:pt x="510553" y="25241"/>
                </a:lnTo>
                <a:lnTo>
                  <a:pt x="467352" y="11452"/>
                </a:lnTo>
                <a:lnTo>
                  <a:pt x="422055" y="2921"/>
                </a:lnTo>
                <a:lnTo>
                  <a:pt x="375014" y="0"/>
                </a:lnTo>
                <a:close/>
              </a:path>
            </a:pathLst>
          </a:custGeom>
          <a:solidFill>
            <a:srgbClr val="FFE179"/>
          </a:solidFill>
        </p:spPr>
        <p:txBody>
          <a:bodyPr wrap="square" lIns="0" tIns="0" rIns="0" bIns="0" rtlCol="0"/>
          <a:lstStyle/>
          <a:p>
            <a:endParaRPr dirty="0"/>
          </a:p>
        </p:txBody>
      </p:sp>
      <p:sp>
        <p:nvSpPr>
          <p:cNvPr id="30" name="object 30"/>
          <p:cNvSpPr/>
          <p:nvPr/>
        </p:nvSpPr>
        <p:spPr>
          <a:xfrm>
            <a:off x="1921690" y="5021417"/>
            <a:ext cx="464184" cy="167640"/>
          </a:xfrm>
          <a:custGeom>
            <a:avLst/>
            <a:gdLst/>
            <a:ahLst/>
            <a:cxnLst/>
            <a:rect l="l" t="t" r="r" b="b"/>
            <a:pathLst>
              <a:path w="464185" h="167639">
                <a:moveTo>
                  <a:pt x="231888" y="0"/>
                </a:moveTo>
                <a:lnTo>
                  <a:pt x="170242" y="2991"/>
                </a:lnTo>
                <a:lnTo>
                  <a:pt x="114849" y="11433"/>
                </a:lnTo>
                <a:lnTo>
                  <a:pt x="67918" y="24528"/>
                </a:lnTo>
                <a:lnTo>
                  <a:pt x="31659" y="41475"/>
                </a:lnTo>
                <a:lnTo>
                  <a:pt x="0" y="83735"/>
                </a:lnTo>
                <a:lnTo>
                  <a:pt x="8283" y="105997"/>
                </a:lnTo>
                <a:lnTo>
                  <a:pt x="67918" y="142947"/>
                </a:lnTo>
                <a:lnTo>
                  <a:pt x="114849" y="156039"/>
                </a:lnTo>
                <a:lnTo>
                  <a:pt x="170242" y="164480"/>
                </a:lnTo>
                <a:lnTo>
                  <a:pt x="231888" y="167471"/>
                </a:lnTo>
                <a:lnTo>
                  <a:pt x="293533" y="164480"/>
                </a:lnTo>
                <a:lnTo>
                  <a:pt x="348927" y="156039"/>
                </a:lnTo>
                <a:lnTo>
                  <a:pt x="395858" y="142947"/>
                </a:lnTo>
                <a:lnTo>
                  <a:pt x="432117" y="126000"/>
                </a:lnTo>
                <a:lnTo>
                  <a:pt x="463776" y="83735"/>
                </a:lnTo>
                <a:lnTo>
                  <a:pt x="455493" y="61477"/>
                </a:lnTo>
                <a:lnTo>
                  <a:pt x="395858" y="24528"/>
                </a:lnTo>
                <a:lnTo>
                  <a:pt x="348927" y="11433"/>
                </a:lnTo>
                <a:lnTo>
                  <a:pt x="293533" y="2991"/>
                </a:lnTo>
                <a:lnTo>
                  <a:pt x="231888" y="0"/>
                </a:lnTo>
                <a:close/>
              </a:path>
            </a:pathLst>
          </a:custGeom>
          <a:solidFill>
            <a:srgbClr val="513C00"/>
          </a:solidFill>
        </p:spPr>
        <p:txBody>
          <a:bodyPr wrap="square" lIns="0" tIns="0" rIns="0" bIns="0" rtlCol="0"/>
          <a:lstStyle/>
          <a:p>
            <a:endParaRPr dirty="0"/>
          </a:p>
        </p:txBody>
      </p:sp>
      <p:sp>
        <p:nvSpPr>
          <p:cNvPr id="31" name="object 31"/>
          <p:cNvSpPr/>
          <p:nvPr/>
        </p:nvSpPr>
        <p:spPr>
          <a:xfrm>
            <a:off x="2112762" y="5047176"/>
            <a:ext cx="603885" cy="116205"/>
          </a:xfrm>
          <a:custGeom>
            <a:avLst/>
            <a:gdLst/>
            <a:ahLst/>
            <a:cxnLst/>
            <a:rect l="l" t="t" r="r" b="b"/>
            <a:pathLst>
              <a:path w="603885" h="116204">
                <a:moveTo>
                  <a:pt x="301676" y="0"/>
                </a:moveTo>
                <a:lnTo>
                  <a:pt x="232507" y="1531"/>
                </a:lnTo>
                <a:lnTo>
                  <a:pt x="169010" y="5892"/>
                </a:lnTo>
                <a:lnTo>
                  <a:pt x="112997" y="12736"/>
                </a:lnTo>
                <a:lnTo>
                  <a:pt x="66277" y="21713"/>
                </a:lnTo>
                <a:lnTo>
                  <a:pt x="7967" y="44677"/>
                </a:lnTo>
                <a:lnTo>
                  <a:pt x="0" y="57966"/>
                </a:lnTo>
                <a:lnTo>
                  <a:pt x="7967" y="71260"/>
                </a:lnTo>
                <a:lnTo>
                  <a:pt x="66277" y="94228"/>
                </a:lnTo>
                <a:lnTo>
                  <a:pt x="112997" y="103207"/>
                </a:lnTo>
                <a:lnTo>
                  <a:pt x="169010" y="110051"/>
                </a:lnTo>
                <a:lnTo>
                  <a:pt x="232507" y="114412"/>
                </a:lnTo>
                <a:lnTo>
                  <a:pt x="301676" y="115944"/>
                </a:lnTo>
                <a:lnTo>
                  <a:pt x="370848" y="114412"/>
                </a:lnTo>
                <a:lnTo>
                  <a:pt x="434347" y="110051"/>
                </a:lnTo>
                <a:lnTo>
                  <a:pt x="490360" y="103207"/>
                </a:lnTo>
                <a:lnTo>
                  <a:pt x="537078" y="94228"/>
                </a:lnTo>
                <a:lnTo>
                  <a:pt x="595385" y="71260"/>
                </a:lnTo>
                <a:lnTo>
                  <a:pt x="603353" y="57966"/>
                </a:lnTo>
                <a:lnTo>
                  <a:pt x="595385" y="44677"/>
                </a:lnTo>
                <a:lnTo>
                  <a:pt x="537078" y="21713"/>
                </a:lnTo>
                <a:lnTo>
                  <a:pt x="490360" y="12736"/>
                </a:lnTo>
                <a:lnTo>
                  <a:pt x="434347" y="5892"/>
                </a:lnTo>
                <a:lnTo>
                  <a:pt x="370848" y="1531"/>
                </a:lnTo>
                <a:lnTo>
                  <a:pt x="301676" y="0"/>
                </a:lnTo>
                <a:close/>
              </a:path>
            </a:pathLst>
          </a:custGeom>
          <a:solidFill>
            <a:srgbClr val="513C00"/>
          </a:solidFill>
        </p:spPr>
        <p:txBody>
          <a:bodyPr wrap="square" lIns="0" tIns="0" rIns="0" bIns="0" rtlCol="0"/>
          <a:lstStyle/>
          <a:p>
            <a:endParaRPr dirty="0"/>
          </a:p>
        </p:txBody>
      </p:sp>
      <p:sp>
        <p:nvSpPr>
          <p:cNvPr id="32" name="object 32"/>
          <p:cNvSpPr/>
          <p:nvPr/>
        </p:nvSpPr>
        <p:spPr>
          <a:xfrm>
            <a:off x="4912593" y="7544073"/>
            <a:ext cx="585470" cy="459105"/>
          </a:xfrm>
          <a:custGeom>
            <a:avLst/>
            <a:gdLst/>
            <a:ahLst/>
            <a:cxnLst/>
            <a:rect l="l" t="t" r="r" b="b"/>
            <a:pathLst>
              <a:path w="585470" h="459104">
                <a:moveTo>
                  <a:pt x="329487" y="0"/>
                </a:moveTo>
                <a:lnTo>
                  <a:pt x="320921" y="37584"/>
                </a:lnTo>
                <a:lnTo>
                  <a:pt x="308471" y="75915"/>
                </a:lnTo>
                <a:lnTo>
                  <a:pt x="292271" y="114806"/>
                </a:lnTo>
                <a:lnTo>
                  <a:pt x="272457" y="154068"/>
                </a:lnTo>
                <a:lnTo>
                  <a:pt x="249162" y="193514"/>
                </a:lnTo>
                <a:lnTo>
                  <a:pt x="222523" y="232956"/>
                </a:lnTo>
                <a:lnTo>
                  <a:pt x="192674" y="272206"/>
                </a:lnTo>
                <a:lnTo>
                  <a:pt x="159749" y="311076"/>
                </a:lnTo>
                <a:lnTo>
                  <a:pt x="123885" y="349378"/>
                </a:lnTo>
                <a:lnTo>
                  <a:pt x="85215" y="386925"/>
                </a:lnTo>
                <a:lnTo>
                  <a:pt x="43875" y="423529"/>
                </a:lnTo>
                <a:lnTo>
                  <a:pt x="0" y="459001"/>
                </a:lnTo>
                <a:lnTo>
                  <a:pt x="585144" y="151974"/>
                </a:lnTo>
                <a:lnTo>
                  <a:pt x="536106" y="130507"/>
                </a:lnTo>
                <a:lnTo>
                  <a:pt x="489374" y="107335"/>
                </a:lnTo>
                <a:lnTo>
                  <a:pt x="445147" y="82579"/>
                </a:lnTo>
                <a:lnTo>
                  <a:pt x="403624" y="56358"/>
                </a:lnTo>
                <a:lnTo>
                  <a:pt x="365004" y="28792"/>
                </a:lnTo>
                <a:lnTo>
                  <a:pt x="329487" y="0"/>
                </a:lnTo>
                <a:close/>
              </a:path>
            </a:pathLst>
          </a:custGeom>
          <a:solidFill>
            <a:srgbClr val="000000">
              <a:alpha val="19999"/>
            </a:srgbClr>
          </a:solidFill>
        </p:spPr>
        <p:txBody>
          <a:bodyPr wrap="square" lIns="0" tIns="0" rIns="0" bIns="0" rtlCol="0"/>
          <a:lstStyle/>
          <a:p>
            <a:endParaRPr dirty="0"/>
          </a:p>
        </p:txBody>
      </p:sp>
      <p:sp>
        <p:nvSpPr>
          <p:cNvPr id="33" name="object 33"/>
          <p:cNvSpPr/>
          <p:nvPr/>
        </p:nvSpPr>
        <p:spPr>
          <a:xfrm>
            <a:off x="4913871" y="7562740"/>
            <a:ext cx="600075" cy="441959"/>
          </a:xfrm>
          <a:custGeom>
            <a:avLst/>
            <a:gdLst/>
            <a:ahLst/>
            <a:cxnLst/>
            <a:rect l="l" t="t" r="r" b="b"/>
            <a:pathLst>
              <a:path w="600075" h="441959">
                <a:moveTo>
                  <a:pt x="352385" y="0"/>
                </a:moveTo>
                <a:lnTo>
                  <a:pt x="341924" y="37093"/>
                </a:lnTo>
                <a:lnTo>
                  <a:pt x="327544" y="74743"/>
                </a:lnTo>
                <a:lnTo>
                  <a:pt x="309390" y="112762"/>
                </a:lnTo>
                <a:lnTo>
                  <a:pt x="287607" y="150969"/>
                </a:lnTo>
                <a:lnTo>
                  <a:pt x="262338" y="189183"/>
                </a:lnTo>
                <a:lnTo>
                  <a:pt x="233729" y="227222"/>
                </a:lnTo>
                <a:lnTo>
                  <a:pt x="201924" y="264907"/>
                </a:lnTo>
                <a:lnTo>
                  <a:pt x="167066" y="302055"/>
                </a:lnTo>
                <a:lnTo>
                  <a:pt x="129300" y="338487"/>
                </a:lnTo>
                <a:lnTo>
                  <a:pt x="88771" y="374022"/>
                </a:lnTo>
                <a:lnTo>
                  <a:pt x="45623" y="408478"/>
                </a:lnTo>
                <a:lnTo>
                  <a:pt x="0" y="441675"/>
                </a:lnTo>
                <a:lnTo>
                  <a:pt x="599981" y="164762"/>
                </a:lnTo>
                <a:lnTo>
                  <a:pt x="552105" y="140829"/>
                </a:lnTo>
                <a:lnTo>
                  <a:pt x="506613" y="115312"/>
                </a:lnTo>
                <a:lnTo>
                  <a:pt x="463700" y="88341"/>
                </a:lnTo>
                <a:lnTo>
                  <a:pt x="423560" y="60045"/>
                </a:lnTo>
                <a:lnTo>
                  <a:pt x="386387" y="30552"/>
                </a:lnTo>
                <a:lnTo>
                  <a:pt x="352385" y="0"/>
                </a:lnTo>
                <a:close/>
              </a:path>
            </a:pathLst>
          </a:custGeom>
          <a:solidFill>
            <a:srgbClr val="FFD945"/>
          </a:solidFill>
        </p:spPr>
        <p:txBody>
          <a:bodyPr wrap="square" lIns="0" tIns="0" rIns="0" bIns="0" rtlCol="0"/>
          <a:lstStyle/>
          <a:p>
            <a:endParaRPr dirty="0"/>
          </a:p>
        </p:txBody>
      </p:sp>
      <p:sp>
        <p:nvSpPr>
          <p:cNvPr id="34" name="object 34"/>
          <p:cNvSpPr/>
          <p:nvPr/>
        </p:nvSpPr>
        <p:spPr>
          <a:xfrm>
            <a:off x="2794961" y="5748201"/>
            <a:ext cx="2273300" cy="0"/>
          </a:xfrm>
          <a:custGeom>
            <a:avLst/>
            <a:gdLst/>
            <a:ahLst/>
            <a:cxnLst/>
            <a:rect l="l" t="t" r="r" b="b"/>
            <a:pathLst>
              <a:path w="2273300">
                <a:moveTo>
                  <a:pt x="0" y="0"/>
                </a:moveTo>
                <a:lnTo>
                  <a:pt x="2273260" y="0"/>
                </a:lnTo>
              </a:path>
            </a:pathLst>
          </a:custGeom>
          <a:ln w="41527">
            <a:solidFill>
              <a:srgbClr val="B6B6B6"/>
            </a:solidFill>
          </a:ln>
        </p:spPr>
        <p:txBody>
          <a:bodyPr wrap="square" lIns="0" tIns="0" rIns="0" bIns="0" rtlCol="0"/>
          <a:lstStyle/>
          <a:p>
            <a:endParaRPr dirty="0"/>
          </a:p>
        </p:txBody>
      </p:sp>
      <p:sp>
        <p:nvSpPr>
          <p:cNvPr id="35" name="object 35"/>
          <p:cNvSpPr/>
          <p:nvPr/>
        </p:nvSpPr>
        <p:spPr>
          <a:xfrm>
            <a:off x="2794961" y="5995048"/>
            <a:ext cx="2273300" cy="0"/>
          </a:xfrm>
          <a:custGeom>
            <a:avLst/>
            <a:gdLst/>
            <a:ahLst/>
            <a:cxnLst/>
            <a:rect l="l" t="t" r="r" b="b"/>
            <a:pathLst>
              <a:path w="2273300">
                <a:moveTo>
                  <a:pt x="0" y="0"/>
                </a:moveTo>
                <a:lnTo>
                  <a:pt x="2273260" y="0"/>
                </a:lnTo>
              </a:path>
            </a:pathLst>
          </a:custGeom>
          <a:ln w="41517">
            <a:solidFill>
              <a:srgbClr val="B6B6B6"/>
            </a:solidFill>
          </a:ln>
        </p:spPr>
        <p:txBody>
          <a:bodyPr wrap="square" lIns="0" tIns="0" rIns="0" bIns="0" rtlCol="0"/>
          <a:lstStyle/>
          <a:p>
            <a:endParaRPr dirty="0"/>
          </a:p>
        </p:txBody>
      </p:sp>
      <p:sp>
        <p:nvSpPr>
          <p:cNvPr id="36" name="object 36"/>
          <p:cNvSpPr/>
          <p:nvPr/>
        </p:nvSpPr>
        <p:spPr>
          <a:xfrm>
            <a:off x="2794961" y="6241951"/>
            <a:ext cx="2273300" cy="0"/>
          </a:xfrm>
          <a:custGeom>
            <a:avLst/>
            <a:gdLst/>
            <a:ahLst/>
            <a:cxnLst/>
            <a:rect l="l" t="t" r="r" b="b"/>
            <a:pathLst>
              <a:path w="2273300">
                <a:moveTo>
                  <a:pt x="0" y="0"/>
                </a:moveTo>
                <a:lnTo>
                  <a:pt x="2273260" y="0"/>
                </a:lnTo>
              </a:path>
            </a:pathLst>
          </a:custGeom>
          <a:ln w="41517">
            <a:solidFill>
              <a:srgbClr val="B6B6B6"/>
            </a:solidFill>
          </a:ln>
        </p:spPr>
        <p:txBody>
          <a:bodyPr wrap="square" lIns="0" tIns="0" rIns="0" bIns="0" rtlCol="0"/>
          <a:lstStyle/>
          <a:p>
            <a:endParaRPr dirty="0"/>
          </a:p>
        </p:txBody>
      </p:sp>
      <p:sp>
        <p:nvSpPr>
          <p:cNvPr id="37" name="object 37"/>
          <p:cNvSpPr/>
          <p:nvPr/>
        </p:nvSpPr>
        <p:spPr>
          <a:xfrm>
            <a:off x="2794961" y="6488875"/>
            <a:ext cx="2273300" cy="0"/>
          </a:xfrm>
          <a:custGeom>
            <a:avLst/>
            <a:gdLst/>
            <a:ahLst/>
            <a:cxnLst/>
            <a:rect l="l" t="t" r="r" b="b"/>
            <a:pathLst>
              <a:path w="2273300">
                <a:moveTo>
                  <a:pt x="0" y="0"/>
                </a:moveTo>
                <a:lnTo>
                  <a:pt x="2273260" y="0"/>
                </a:lnTo>
              </a:path>
            </a:pathLst>
          </a:custGeom>
          <a:ln w="41517">
            <a:solidFill>
              <a:srgbClr val="B6B6B6"/>
            </a:solidFill>
          </a:ln>
        </p:spPr>
        <p:txBody>
          <a:bodyPr wrap="square" lIns="0" tIns="0" rIns="0" bIns="0" rtlCol="0"/>
          <a:lstStyle/>
          <a:p>
            <a:endParaRPr dirty="0"/>
          </a:p>
        </p:txBody>
      </p:sp>
      <p:sp>
        <p:nvSpPr>
          <p:cNvPr id="38" name="object 38"/>
          <p:cNvSpPr/>
          <p:nvPr/>
        </p:nvSpPr>
        <p:spPr>
          <a:xfrm>
            <a:off x="2794961" y="6735779"/>
            <a:ext cx="2273300" cy="0"/>
          </a:xfrm>
          <a:custGeom>
            <a:avLst/>
            <a:gdLst/>
            <a:ahLst/>
            <a:cxnLst/>
            <a:rect l="l" t="t" r="r" b="b"/>
            <a:pathLst>
              <a:path w="2273300">
                <a:moveTo>
                  <a:pt x="0" y="0"/>
                </a:moveTo>
                <a:lnTo>
                  <a:pt x="2273260" y="0"/>
                </a:lnTo>
              </a:path>
            </a:pathLst>
          </a:custGeom>
          <a:ln w="41517">
            <a:solidFill>
              <a:srgbClr val="B6B6B6"/>
            </a:solidFill>
          </a:ln>
        </p:spPr>
        <p:txBody>
          <a:bodyPr wrap="square" lIns="0" tIns="0" rIns="0" bIns="0" rtlCol="0"/>
          <a:lstStyle/>
          <a:p>
            <a:endParaRPr dirty="0"/>
          </a:p>
        </p:txBody>
      </p:sp>
      <p:sp>
        <p:nvSpPr>
          <p:cNvPr id="39" name="object 39"/>
          <p:cNvSpPr/>
          <p:nvPr/>
        </p:nvSpPr>
        <p:spPr>
          <a:xfrm>
            <a:off x="2794961" y="6982693"/>
            <a:ext cx="2273300" cy="0"/>
          </a:xfrm>
          <a:custGeom>
            <a:avLst/>
            <a:gdLst/>
            <a:ahLst/>
            <a:cxnLst/>
            <a:rect l="l" t="t" r="r" b="b"/>
            <a:pathLst>
              <a:path w="2273300">
                <a:moveTo>
                  <a:pt x="0" y="0"/>
                </a:moveTo>
                <a:lnTo>
                  <a:pt x="2273260" y="0"/>
                </a:lnTo>
              </a:path>
            </a:pathLst>
          </a:custGeom>
          <a:ln w="41517">
            <a:solidFill>
              <a:srgbClr val="B6B6B6"/>
            </a:solidFill>
          </a:ln>
        </p:spPr>
        <p:txBody>
          <a:bodyPr wrap="square" lIns="0" tIns="0" rIns="0" bIns="0" rtlCol="0"/>
          <a:lstStyle/>
          <a:p>
            <a:endParaRPr dirty="0"/>
          </a:p>
        </p:txBody>
      </p:sp>
      <p:sp>
        <p:nvSpPr>
          <p:cNvPr id="40" name="object 40"/>
          <p:cNvSpPr/>
          <p:nvPr/>
        </p:nvSpPr>
        <p:spPr>
          <a:xfrm>
            <a:off x="2794961" y="7229533"/>
            <a:ext cx="2273300" cy="0"/>
          </a:xfrm>
          <a:custGeom>
            <a:avLst/>
            <a:gdLst/>
            <a:ahLst/>
            <a:cxnLst/>
            <a:rect l="l" t="t" r="r" b="b"/>
            <a:pathLst>
              <a:path w="2273300">
                <a:moveTo>
                  <a:pt x="0" y="0"/>
                </a:moveTo>
                <a:lnTo>
                  <a:pt x="2273260" y="0"/>
                </a:lnTo>
              </a:path>
            </a:pathLst>
          </a:custGeom>
          <a:ln w="41517">
            <a:solidFill>
              <a:srgbClr val="B6B6B6"/>
            </a:solidFill>
          </a:ln>
        </p:spPr>
        <p:txBody>
          <a:bodyPr wrap="square" lIns="0" tIns="0" rIns="0" bIns="0" rtlCol="0"/>
          <a:lstStyle/>
          <a:p>
            <a:endParaRPr dirty="0"/>
          </a:p>
        </p:txBody>
      </p:sp>
      <p:sp>
        <p:nvSpPr>
          <p:cNvPr id="41" name="object 41"/>
          <p:cNvSpPr/>
          <p:nvPr/>
        </p:nvSpPr>
        <p:spPr>
          <a:xfrm>
            <a:off x="2794961" y="7476463"/>
            <a:ext cx="2273300" cy="0"/>
          </a:xfrm>
          <a:custGeom>
            <a:avLst/>
            <a:gdLst/>
            <a:ahLst/>
            <a:cxnLst/>
            <a:rect l="l" t="t" r="r" b="b"/>
            <a:pathLst>
              <a:path w="2273300">
                <a:moveTo>
                  <a:pt x="0" y="0"/>
                </a:moveTo>
                <a:lnTo>
                  <a:pt x="2273260" y="0"/>
                </a:lnTo>
              </a:path>
            </a:pathLst>
          </a:custGeom>
          <a:ln w="41527">
            <a:solidFill>
              <a:srgbClr val="B6B6B6"/>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07501" y="5055208"/>
            <a:ext cx="11402749" cy="1027845"/>
          </a:xfrm>
          <a:prstGeom prst="rect">
            <a:avLst/>
          </a:prstGeom>
        </p:spPr>
        <p:txBody>
          <a:bodyPr vert="horz" wrap="square" lIns="0" tIns="12065" rIns="0" bIns="0" rtlCol="0">
            <a:spAutoFit/>
          </a:bodyPr>
          <a:lstStyle/>
          <a:p>
            <a:pPr marL="12700">
              <a:lnSpc>
                <a:spcPct val="100000"/>
              </a:lnSpc>
              <a:spcBef>
                <a:spcPts val="95"/>
              </a:spcBef>
            </a:pPr>
            <a:r>
              <a:rPr sz="6600" spc="-150" dirty="0">
                <a:latin typeface="Arial"/>
                <a:cs typeface="Arial"/>
              </a:rPr>
              <a:t>4- Yasa dışı yayınlar yapmak.</a:t>
            </a:r>
          </a:p>
        </p:txBody>
      </p:sp>
      <p:sp>
        <p:nvSpPr>
          <p:cNvPr id="3" name="object 3"/>
          <p:cNvSpPr txBox="1">
            <a:spLocks noGrp="1"/>
          </p:cNvSpPr>
          <p:nvPr>
            <p:ph type="ctrTitle"/>
          </p:nvPr>
        </p:nvSpPr>
        <p:spPr>
          <a:prstGeom prst="rect">
            <a:avLst/>
          </a:prstGeom>
        </p:spPr>
        <p:txBody>
          <a:bodyPr vert="horz" wrap="square" lIns="0" tIns="12700" rIns="0" bIns="0" rtlCol="0">
            <a:spAutoFit/>
          </a:bodyPr>
          <a:lstStyle/>
          <a:p>
            <a:pPr marL="245110">
              <a:lnSpc>
                <a:spcPct val="100000"/>
              </a:lnSpc>
              <a:spcBef>
                <a:spcPts val="100"/>
              </a:spcBef>
            </a:pPr>
            <a:r>
              <a:rPr spc="-335" dirty="0"/>
              <a:t>Bilişim </a:t>
            </a:r>
            <a:r>
              <a:rPr spc="-475" dirty="0"/>
              <a:t>suçları</a:t>
            </a:r>
            <a:r>
              <a:rPr spc="-1425" dirty="0"/>
              <a:t> </a:t>
            </a:r>
            <a:r>
              <a:rPr spc="-385" dirty="0"/>
              <a:t>nelerdir?</a:t>
            </a:r>
          </a:p>
        </p:txBody>
      </p:sp>
      <p:sp>
        <p:nvSpPr>
          <p:cNvPr id="4" name="object 4"/>
          <p:cNvSpPr/>
          <p:nvPr/>
        </p:nvSpPr>
        <p:spPr>
          <a:xfrm>
            <a:off x="2822176" y="9472738"/>
            <a:ext cx="2139315" cy="146685"/>
          </a:xfrm>
          <a:custGeom>
            <a:avLst/>
            <a:gdLst/>
            <a:ahLst/>
            <a:cxnLst/>
            <a:rect l="l" t="t" r="r" b="b"/>
            <a:pathLst>
              <a:path w="2139315" h="146684">
                <a:moveTo>
                  <a:pt x="2118483" y="132163"/>
                </a:moveTo>
                <a:lnTo>
                  <a:pt x="303633" y="132163"/>
                </a:lnTo>
                <a:lnTo>
                  <a:pt x="1984012" y="144068"/>
                </a:lnTo>
                <a:lnTo>
                  <a:pt x="2061757" y="146240"/>
                </a:lnTo>
                <a:lnTo>
                  <a:pt x="2102983" y="142828"/>
                </a:lnTo>
                <a:lnTo>
                  <a:pt x="2118483" y="132163"/>
                </a:lnTo>
                <a:close/>
              </a:path>
              <a:path w="2139315" h="146684">
                <a:moveTo>
                  <a:pt x="5904" y="0"/>
                </a:moveTo>
                <a:lnTo>
                  <a:pt x="0" y="33153"/>
                </a:lnTo>
                <a:lnTo>
                  <a:pt x="1191" y="63038"/>
                </a:lnTo>
                <a:lnTo>
                  <a:pt x="5679" y="87495"/>
                </a:lnTo>
                <a:lnTo>
                  <a:pt x="27847" y="120209"/>
                </a:lnTo>
                <a:lnTo>
                  <a:pt x="69099" y="129217"/>
                </a:lnTo>
                <a:lnTo>
                  <a:pt x="125361" y="133153"/>
                </a:lnTo>
                <a:lnTo>
                  <a:pt x="188577" y="133779"/>
                </a:lnTo>
                <a:lnTo>
                  <a:pt x="303633" y="132163"/>
                </a:lnTo>
                <a:lnTo>
                  <a:pt x="2118483" y="132163"/>
                </a:lnTo>
                <a:lnTo>
                  <a:pt x="2121468" y="130109"/>
                </a:lnTo>
                <a:lnTo>
                  <a:pt x="2130991" y="104363"/>
                </a:lnTo>
                <a:lnTo>
                  <a:pt x="2137098" y="76594"/>
                </a:lnTo>
                <a:lnTo>
                  <a:pt x="2139063" y="52775"/>
                </a:lnTo>
                <a:lnTo>
                  <a:pt x="2138034" y="32989"/>
                </a:lnTo>
                <a:lnTo>
                  <a:pt x="2135159" y="17318"/>
                </a:lnTo>
                <a:lnTo>
                  <a:pt x="5904" y="0"/>
                </a:lnTo>
                <a:close/>
              </a:path>
            </a:pathLst>
          </a:custGeom>
          <a:solidFill>
            <a:srgbClr val="FFFFFF"/>
          </a:solidFill>
        </p:spPr>
        <p:txBody>
          <a:bodyPr wrap="square" lIns="0" tIns="0" rIns="0" bIns="0" rtlCol="0"/>
          <a:lstStyle/>
          <a:p>
            <a:endParaRPr dirty="0"/>
          </a:p>
        </p:txBody>
      </p:sp>
      <p:sp>
        <p:nvSpPr>
          <p:cNvPr id="5" name="object 5"/>
          <p:cNvSpPr/>
          <p:nvPr/>
        </p:nvSpPr>
        <p:spPr>
          <a:xfrm>
            <a:off x="1467861" y="4439320"/>
            <a:ext cx="4846689" cy="5190815"/>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2342221" y="4800524"/>
            <a:ext cx="3144520" cy="196215"/>
          </a:xfrm>
          <a:custGeom>
            <a:avLst/>
            <a:gdLst/>
            <a:ahLst/>
            <a:cxnLst/>
            <a:rect l="l" t="t" r="r" b="b"/>
            <a:pathLst>
              <a:path w="3144520" h="196214">
                <a:moveTo>
                  <a:pt x="3046095" y="0"/>
                </a:moveTo>
                <a:lnTo>
                  <a:pt x="98070" y="0"/>
                </a:lnTo>
                <a:lnTo>
                  <a:pt x="59900" y="7706"/>
                </a:lnTo>
                <a:lnTo>
                  <a:pt x="28726" y="28721"/>
                </a:lnTo>
                <a:lnTo>
                  <a:pt x="7707" y="59891"/>
                </a:lnTo>
                <a:lnTo>
                  <a:pt x="0" y="98059"/>
                </a:lnTo>
                <a:lnTo>
                  <a:pt x="7707" y="136234"/>
                </a:lnTo>
                <a:lnTo>
                  <a:pt x="28726" y="167407"/>
                </a:lnTo>
                <a:lnTo>
                  <a:pt x="59900" y="188423"/>
                </a:lnTo>
                <a:lnTo>
                  <a:pt x="98070" y="196130"/>
                </a:lnTo>
                <a:lnTo>
                  <a:pt x="3046095" y="196130"/>
                </a:lnTo>
                <a:lnTo>
                  <a:pt x="3084268" y="188423"/>
                </a:lnTo>
                <a:lnTo>
                  <a:pt x="3115437" y="167407"/>
                </a:lnTo>
                <a:lnTo>
                  <a:pt x="3136450" y="136234"/>
                </a:lnTo>
                <a:lnTo>
                  <a:pt x="3144155" y="98059"/>
                </a:lnTo>
                <a:lnTo>
                  <a:pt x="3136450" y="59891"/>
                </a:lnTo>
                <a:lnTo>
                  <a:pt x="3115437" y="28721"/>
                </a:lnTo>
                <a:lnTo>
                  <a:pt x="3084268" y="7706"/>
                </a:lnTo>
                <a:lnTo>
                  <a:pt x="3046095" y="0"/>
                </a:lnTo>
                <a:close/>
              </a:path>
            </a:pathLst>
          </a:custGeom>
          <a:solidFill>
            <a:srgbClr val="FFFFFF"/>
          </a:solidFill>
        </p:spPr>
        <p:txBody>
          <a:bodyPr wrap="square" lIns="0" tIns="0" rIns="0" bIns="0" rtlCol="0"/>
          <a:lstStyle/>
          <a:p>
            <a:endParaRPr dirty="0"/>
          </a:p>
        </p:txBody>
      </p:sp>
      <p:sp>
        <p:nvSpPr>
          <p:cNvPr id="7" name="object 7"/>
          <p:cNvSpPr/>
          <p:nvPr/>
        </p:nvSpPr>
        <p:spPr>
          <a:xfrm>
            <a:off x="2093722" y="4893411"/>
            <a:ext cx="156845" cy="13335"/>
          </a:xfrm>
          <a:custGeom>
            <a:avLst/>
            <a:gdLst/>
            <a:ahLst/>
            <a:cxnLst/>
            <a:rect l="l" t="t" r="r" b="b"/>
            <a:pathLst>
              <a:path w="156844" h="13335">
                <a:moveTo>
                  <a:pt x="154195" y="7135"/>
                </a:moveTo>
                <a:lnTo>
                  <a:pt x="114323" y="7135"/>
                </a:lnTo>
                <a:lnTo>
                  <a:pt x="127448" y="8022"/>
                </a:lnTo>
                <a:lnTo>
                  <a:pt x="139319" y="10994"/>
                </a:lnTo>
                <a:lnTo>
                  <a:pt x="143947" y="12858"/>
                </a:lnTo>
                <a:lnTo>
                  <a:pt x="154195" y="7135"/>
                </a:lnTo>
                <a:close/>
              </a:path>
              <a:path w="156844" h="13335">
                <a:moveTo>
                  <a:pt x="13470" y="0"/>
                </a:moveTo>
                <a:lnTo>
                  <a:pt x="9152" y="1007"/>
                </a:lnTo>
                <a:lnTo>
                  <a:pt x="3496" y="3244"/>
                </a:lnTo>
                <a:lnTo>
                  <a:pt x="0" y="5487"/>
                </a:lnTo>
                <a:lnTo>
                  <a:pt x="2161" y="6512"/>
                </a:lnTo>
                <a:lnTo>
                  <a:pt x="88713" y="7392"/>
                </a:lnTo>
                <a:lnTo>
                  <a:pt x="114323" y="7135"/>
                </a:lnTo>
                <a:lnTo>
                  <a:pt x="154195" y="7135"/>
                </a:lnTo>
                <a:lnTo>
                  <a:pt x="156680" y="5748"/>
                </a:lnTo>
                <a:lnTo>
                  <a:pt x="155601" y="5329"/>
                </a:lnTo>
                <a:lnTo>
                  <a:pt x="146012" y="2750"/>
                </a:lnTo>
                <a:lnTo>
                  <a:pt x="135601" y="1715"/>
                </a:lnTo>
                <a:lnTo>
                  <a:pt x="115121" y="1329"/>
                </a:lnTo>
                <a:lnTo>
                  <a:pt x="89724" y="559"/>
                </a:lnTo>
                <a:lnTo>
                  <a:pt x="13470" y="0"/>
                </a:lnTo>
                <a:close/>
              </a:path>
            </a:pathLst>
          </a:custGeom>
          <a:solidFill>
            <a:srgbClr val="CADCCD"/>
          </a:solidFill>
        </p:spPr>
        <p:txBody>
          <a:bodyPr wrap="square" lIns="0" tIns="0" rIns="0" bIns="0" rtlCol="0"/>
          <a:lstStyle/>
          <a:p>
            <a:endParaRPr dirty="0"/>
          </a:p>
        </p:txBody>
      </p:sp>
      <p:sp>
        <p:nvSpPr>
          <p:cNvPr id="8" name="object 8"/>
          <p:cNvSpPr/>
          <p:nvPr/>
        </p:nvSpPr>
        <p:spPr>
          <a:xfrm>
            <a:off x="1857095" y="4842674"/>
            <a:ext cx="174957" cy="118558"/>
          </a:xfrm>
          <a:prstGeom prst="rect">
            <a:avLst/>
          </a:prstGeom>
          <a:blipFill>
            <a:blip r:embed="rId3" cstate="print"/>
            <a:stretch>
              <a:fillRect/>
            </a:stretch>
          </a:blipFill>
        </p:spPr>
        <p:txBody>
          <a:bodyPr wrap="square" lIns="0" tIns="0" rIns="0" bIns="0" rtlCol="0"/>
          <a:lstStyle/>
          <a:p>
            <a:endParaRPr dirty="0"/>
          </a:p>
        </p:txBody>
      </p:sp>
      <p:sp>
        <p:nvSpPr>
          <p:cNvPr id="9" name="object 9"/>
          <p:cNvSpPr/>
          <p:nvPr/>
        </p:nvSpPr>
        <p:spPr>
          <a:xfrm>
            <a:off x="2194488" y="4834919"/>
            <a:ext cx="67945" cy="118110"/>
          </a:xfrm>
          <a:custGeom>
            <a:avLst/>
            <a:gdLst/>
            <a:ahLst/>
            <a:cxnLst/>
            <a:rect l="l" t="t" r="r" b="b"/>
            <a:pathLst>
              <a:path w="67944" h="118110">
                <a:moveTo>
                  <a:pt x="11846" y="0"/>
                </a:moveTo>
                <a:lnTo>
                  <a:pt x="5658" y="1362"/>
                </a:lnTo>
                <a:lnTo>
                  <a:pt x="677" y="4170"/>
                </a:lnTo>
                <a:lnTo>
                  <a:pt x="0" y="7341"/>
                </a:lnTo>
                <a:lnTo>
                  <a:pt x="9747" y="18893"/>
                </a:lnTo>
                <a:lnTo>
                  <a:pt x="19613" y="30337"/>
                </a:lnTo>
                <a:lnTo>
                  <a:pt x="29630" y="41648"/>
                </a:lnTo>
                <a:lnTo>
                  <a:pt x="39831" y="52806"/>
                </a:lnTo>
                <a:lnTo>
                  <a:pt x="45452" y="61313"/>
                </a:lnTo>
                <a:lnTo>
                  <a:pt x="22598" y="99850"/>
                </a:lnTo>
                <a:lnTo>
                  <a:pt x="7298" y="113526"/>
                </a:lnTo>
                <a:lnTo>
                  <a:pt x="5947" y="116674"/>
                </a:lnTo>
                <a:lnTo>
                  <a:pt x="10107" y="117525"/>
                </a:lnTo>
                <a:lnTo>
                  <a:pt x="16218" y="116717"/>
                </a:lnTo>
                <a:lnTo>
                  <a:pt x="20721" y="114888"/>
                </a:lnTo>
                <a:lnTo>
                  <a:pt x="57990" y="75274"/>
                </a:lnTo>
                <a:lnTo>
                  <a:pt x="67380" y="58670"/>
                </a:lnTo>
                <a:lnTo>
                  <a:pt x="67212" y="58083"/>
                </a:lnTo>
                <a:lnTo>
                  <a:pt x="66647" y="57622"/>
                </a:lnTo>
                <a:lnTo>
                  <a:pt x="53552" y="43915"/>
                </a:lnTo>
                <a:lnTo>
                  <a:pt x="40823" y="29896"/>
                </a:lnTo>
                <a:lnTo>
                  <a:pt x="28380" y="15625"/>
                </a:lnTo>
                <a:lnTo>
                  <a:pt x="16146" y="1163"/>
                </a:lnTo>
                <a:lnTo>
                  <a:pt x="11846" y="0"/>
                </a:lnTo>
                <a:close/>
              </a:path>
            </a:pathLst>
          </a:custGeom>
          <a:solidFill>
            <a:srgbClr val="CADCCD"/>
          </a:solidFill>
        </p:spPr>
        <p:txBody>
          <a:bodyPr wrap="square" lIns="0" tIns="0" rIns="0" bIns="0" rtlCol="0"/>
          <a:lstStyle/>
          <a:p>
            <a:endParaRPr dirty="0"/>
          </a:p>
        </p:txBody>
      </p:sp>
      <p:sp>
        <p:nvSpPr>
          <p:cNvPr id="10" name="object 10"/>
          <p:cNvSpPr/>
          <p:nvPr/>
        </p:nvSpPr>
        <p:spPr>
          <a:xfrm>
            <a:off x="1555916" y="8622732"/>
            <a:ext cx="106120" cy="131001"/>
          </a:xfrm>
          <a:prstGeom prst="rect">
            <a:avLst/>
          </a:prstGeom>
          <a:blipFill>
            <a:blip r:embed="rId4" cstate="print"/>
            <a:stretch>
              <a:fillRect/>
            </a:stretch>
          </a:blipFill>
        </p:spPr>
        <p:txBody>
          <a:bodyPr wrap="square" lIns="0" tIns="0" rIns="0" bIns="0" rtlCol="0"/>
          <a:lstStyle/>
          <a:p>
            <a:endParaRPr dirty="0"/>
          </a:p>
        </p:txBody>
      </p:sp>
      <p:sp>
        <p:nvSpPr>
          <p:cNvPr id="11" name="object 11"/>
          <p:cNvSpPr/>
          <p:nvPr/>
        </p:nvSpPr>
        <p:spPr>
          <a:xfrm>
            <a:off x="6116881" y="4490512"/>
            <a:ext cx="130821" cy="177062"/>
          </a:xfrm>
          <a:prstGeom prst="rect">
            <a:avLst/>
          </a:prstGeom>
          <a:blipFill>
            <a:blip r:embed="rId5" cstate="print"/>
            <a:stretch>
              <a:fillRect/>
            </a:stretch>
          </a:blipFill>
        </p:spPr>
        <p:txBody>
          <a:bodyPr wrap="square" lIns="0" tIns="0" rIns="0" bIns="0" rtlCol="0"/>
          <a:lstStyle/>
          <a:p>
            <a:endParaRPr dirty="0"/>
          </a:p>
        </p:txBody>
      </p:sp>
      <p:sp>
        <p:nvSpPr>
          <p:cNvPr id="12" name="object 12"/>
          <p:cNvSpPr/>
          <p:nvPr/>
        </p:nvSpPr>
        <p:spPr>
          <a:xfrm>
            <a:off x="2834636" y="9399347"/>
            <a:ext cx="2107422" cy="220841"/>
          </a:xfrm>
          <a:prstGeom prst="rect">
            <a:avLst/>
          </a:prstGeom>
          <a:blipFill>
            <a:blip r:embed="rId6" cstate="print"/>
            <a:stretch>
              <a:fillRect/>
            </a:stretch>
          </a:blipFill>
        </p:spPr>
        <p:txBody>
          <a:bodyPr wrap="square" lIns="0" tIns="0" rIns="0" bIns="0" rtlCol="0"/>
          <a:lstStyle/>
          <a:p>
            <a:endParaRPr dirty="0"/>
          </a:p>
        </p:txBody>
      </p:sp>
      <p:sp>
        <p:nvSpPr>
          <p:cNvPr id="13" name="object 13"/>
          <p:cNvSpPr/>
          <p:nvPr/>
        </p:nvSpPr>
        <p:spPr>
          <a:xfrm>
            <a:off x="4491151" y="8877164"/>
            <a:ext cx="71635" cy="129692"/>
          </a:xfrm>
          <a:prstGeom prst="rect">
            <a:avLst/>
          </a:prstGeom>
          <a:blipFill>
            <a:blip r:embed="rId7" cstate="print"/>
            <a:stretch>
              <a:fillRect/>
            </a:stretch>
          </a:blipFill>
        </p:spPr>
        <p:txBody>
          <a:bodyPr wrap="square" lIns="0" tIns="0" rIns="0" bIns="0" rtlCol="0"/>
          <a:lstStyle/>
          <a:p>
            <a:endParaRPr dirty="0"/>
          </a:p>
        </p:txBody>
      </p:sp>
      <p:sp>
        <p:nvSpPr>
          <p:cNvPr id="14" name="object 14"/>
          <p:cNvSpPr/>
          <p:nvPr/>
        </p:nvSpPr>
        <p:spPr>
          <a:xfrm>
            <a:off x="3641973" y="8838631"/>
            <a:ext cx="314409" cy="243469"/>
          </a:xfrm>
          <a:prstGeom prst="rect">
            <a:avLst/>
          </a:prstGeom>
          <a:blipFill>
            <a:blip r:embed="rId8" cstate="print"/>
            <a:stretch>
              <a:fillRect/>
            </a:stretch>
          </a:blipFill>
        </p:spPr>
        <p:txBody>
          <a:bodyPr wrap="square" lIns="0" tIns="0" rIns="0" bIns="0" rtlCol="0"/>
          <a:lstStyle/>
          <a:p>
            <a:endParaRPr dirty="0"/>
          </a:p>
        </p:txBody>
      </p:sp>
      <p:sp>
        <p:nvSpPr>
          <p:cNvPr id="15" name="object 15"/>
          <p:cNvSpPr/>
          <p:nvPr/>
        </p:nvSpPr>
        <p:spPr>
          <a:xfrm>
            <a:off x="3765571" y="8841982"/>
            <a:ext cx="226060" cy="254635"/>
          </a:xfrm>
          <a:custGeom>
            <a:avLst/>
            <a:gdLst/>
            <a:ahLst/>
            <a:cxnLst/>
            <a:rect l="l" t="t" r="r" b="b"/>
            <a:pathLst>
              <a:path w="226060" h="254634">
                <a:moveTo>
                  <a:pt x="220433" y="0"/>
                </a:moveTo>
                <a:lnTo>
                  <a:pt x="184893" y="29188"/>
                </a:lnTo>
                <a:lnTo>
                  <a:pt x="156609" y="59974"/>
                </a:lnTo>
                <a:lnTo>
                  <a:pt x="130133" y="92641"/>
                </a:lnTo>
                <a:lnTo>
                  <a:pt x="104865" y="124100"/>
                </a:lnTo>
                <a:lnTo>
                  <a:pt x="76977" y="153961"/>
                </a:lnTo>
                <a:lnTo>
                  <a:pt x="47184" y="183879"/>
                </a:lnTo>
                <a:lnTo>
                  <a:pt x="20198" y="215744"/>
                </a:lnTo>
                <a:lnTo>
                  <a:pt x="732" y="251447"/>
                </a:lnTo>
                <a:lnTo>
                  <a:pt x="0" y="253395"/>
                </a:lnTo>
                <a:lnTo>
                  <a:pt x="2554" y="254484"/>
                </a:lnTo>
                <a:lnTo>
                  <a:pt x="3800" y="253060"/>
                </a:lnTo>
                <a:lnTo>
                  <a:pt x="74374" y="170669"/>
                </a:lnTo>
                <a:lnTo>
                  <a:pt x="110182" y="129380"/>
                </a:lnTo>
                <a:lnTo>
                  <a:pt x="146543" y="88613"/>
                </a:lnTo>
                <a:lnTo>
                  <a:pt x="183612" y="48806"/>
                </a:lnTo>
                <a:lnTo>
                  <a:pt x="221542" y="10397"/>
                </a:lnTo>
                <a:lnTo>
                  <a:pt x="225815" y="6198"/>
                </a:lnTo>
                <a:lnTo>
                  <a:pt x="220433" y="0"/>
                </a:lnTo>
                <a:close/>
              </a:path>
            </a:pathLst>
          </a:custGeom>
          <a:solidFill>
            <a:srgbClr val="221F1F"/>
          </a:solidFill>
        </p:spPr>
        <p:txBody>
          <a:bodyPr wrap="square" lIns="0" tIns="0" rIns="0" bIns="0" rtlCol="0"/>
          <a:lstStyle/>
          <a:p>
            <a:endParaRPr dirty="0"/>
          </a:p>
        </p:txBody>
      </p:sp>
      <p:sp>
        <p:nvSpPr>
          <p:cNvPr id="16" name="object 16"/>
          <p:cNvSpPr/>
          <p:nvPr/>
        </p:nvSpPr>
        <p:spPr>
          <a:xfrm>
            <a:off x="3795674" y="8841468"/>
            <a:ext cx="233045" cy="269875"/>
          </a:xfrm>
          <a:custGeom>
            <a:avLst/>
            <a:gdLst/>
            <a:ahLst/>
            <a:cxnLst/>
            <a:rect l="l" t="t" r="r" b="b"/>
            <a:pathLst>
              <a:path w="233045" h="269875">
                <a:moveTo>
                  <a:pt x="227082" y="0"/>
                </a:moveTo>
                <a:lnTo>
                  <a:pt x="196824" y="34159"/>
                </a:lnTo>
                <a:lnTo>
                  <a:pt x="170120" y="65550"/>
                </a:lnTo>
                <a:lnTo>
                  <a:pt x="143966" y="97431"/>
                </a:lnTo>
                <a:lnTo>
                  <a:pt x="118059" y="130058"/>
                </a:lnTo>
                <a:lnTo>
                  <a:pt x="100496" y="151788"/>
                </a:lnTo>
                <a:lnTo>
                  <a:pt x="82129" y="173222"/>
                </a:lnTo>
                <a:lnTo>
                  <a:pt x="63223" y="194173"/>
                </a:lnTo>
                <a:lnTo>
                  <a:pt x="44040" y="214454"/>
                </a:lnTo>
                <a:lnTo>
                  <a:pt x="20155" y="237991"/>
                </a:lnTo>
                <a:lnTo>
                  <a:pt x="9615" y="250475"/>
                </a:lnTo>
                <a:lnTo>
                  <a:pt x="1036" y="265039"/>
                </a:lnTo>
                <a:lnTo>
                  <a:pt x="0" y="267342"/>
                </a:lnTo>
                <a:lnTo>
                  <a:pt x="3329" y="269740"/>
                </a:lnTo>
                <a:lnTo>
                  <a:pt x="36369" y="235677"/>
                </a:lnTo>
                <a:lnTo>
                  <a:pt x="67124" y="203091"/>
                </a:lnTo>
                <a:lnTo>
                  <a:pt x="97442" y="170080"/>
                </a:lnTo>
                <a:lnTo>
                  <a:pt x="127357" y="136582"/>
                </a:lnTo>
                <a:lnTo>
                  <a:pt x="156658" y="100482"/>
                </a:lnTo>
                <a:lnTo>
                  <a:pt x="184695" y="63369"/>
                </a:lnTo>
                <a:lnTo>
                  <a:pt x="197312" y="49240"/>
                </a:lnTo>
                <a:lnTo>
                  <a:pt x="210324" y="36514"/>
                </a:lnTo>
                <a:lnTo>
                  <a:pt x="222098" y="22991"/>
                </a:lnTo>
                <a:lnTo>
                  <a:pt x="230998" y="6471"/>
                </a:lnTo>
                <a:lnTo>
                  <a:pt x="232579" y="2157"/>
                </a:lnTo>
                <a:lnTo>
                  <a:pt x="227082" y="0"/>
                </a:lnTo>
                <a:close/>
              </a:path>
            </a:pathLst>
          </a:custGeom>
          <a:solidFill>
            <a:srgbClr val="221F1F"/>
          </a:solidFill>
        </p:spPr>
        <p:txBody>
          <a:bodyPr wrap="square" lIns="0" tIns="0" rIns="0" bIns="0" rtlCol="0"/>
          <a:lstStyle/>
          <a:p>
            <a:endParaRPr dirty="0"/>
          </a:p>
        </p:txBody>
      </p:sp>
      <p:sp>
        <p:nvSpPr>
          <p:cNvPr id="17" name="object 17"/>
          <p:cNvSpPr/>
          <p:nvPr/>
        </p:nvSpPr>
        <p:spPr>
          <a:xfrm>
            <a:off x="3834019" y="8851479"/>
            <a:ext cx="219075" cy="267335"/>
          </a:xfrm>
          <a:custGeom>
            <a:avLst/>
            <a:gdLst/>
            <a:ahLst/>
            <a:cxnLst/>
            <a:rect l="l" t="t" r="r" b="b"/>
            <a:pathLst>
              <a:path w="219075" h="267334">
                <a:moveTo>
                  <a:pt x="216140" y="0"/>
                </a:moveTo>
                <a:lnTo>
                  <a:pt x="177152" y="33301"/>
                </a:lnTo>
                <a:lnTo>
                  <a:pt x="167712" y="46700"/>
                </a:lnTo>
                <a:lnTo>
                  <a:pt x="152554" y="66843"/>
                </a:lnTo>
                <a:lnTo>
                  <a:pt x="136912" y="86518"/>
                </a:lnTo>
                <a:lnTo>
                  <a:pt x="121520" y="106408"/>
                </a:lnTo>
                <a:lnTo>
                  <a:pt x="107117" y="127200"/>
                </a:lnTo>
                <a:lnTo>
                  <a:pt x="80205" y="161180"/>
                </a:lnTo>
                <a:lnTo>
                  <a:pt x="49884" y="192365"/>
                </a:lnTo>
                <a:lnTo>
                  <a:pt x="21615" y="224901"/>
                </a:lnTo>
                <a:lnTo>
                  <a:pt x="858" y="262934"/>
                </a:lnTo>
                <a:lnTo>
                  <a:pt x="0" y="265332"/>
                </a:lnTo>
                <a:lnTo>
                  <a:pt x="3486" y="267311"/>
                </a:lnTo>
                <a:lnTo>
                  <a:pt x="4900" y="265039"/>
                </a:lnTo>
                <a:lnTo>
                  <a:pt x="28210" y="232553"/>
                </a:lnTo>
                <a:lnTo>
                  <a:pt x="54358" y="202560"/>
                </a:lnTo>
                <a:lnTo>
                  <a:pt x="81446" y="173323"/>
                </a:lnTo>
                <a:lnTo>
                  <a:pt x="107577" y="143105"/>
                </a:lnTo>
                <a:lnTo>
                  <a:pt x="134138" y="108929"/>
                </a:lnTo>
                <a:lnTo>
                  <a:pt x="160496" y="74427"/>
                </a:lnTo>
                <a:lnTo>
                  <a:pt x="187519" y="40498"/>
                </a:lnTo>
                <a:lnTo>
                  <a:pt x="216077" y="8041"/>
                </a:lnTo>
                <a:lnTo>
                  <a:pt x="218925" y="5026"/>
                </a:lnTo>
                <a:lnTo>
                  <a:pt x="216140" y="0"/>
                </a:lnTo>
                <a:close/>
              </a:path>
            </a:pathLst>
          </a:custGeom>
          <a:solidFill>
            <a:srgbClr val="221F1F"/>
          </a:solidFill>
        </p:spPr>
        <p:txBody>
          <a:bodyPr wrap="square" lIns="0" tIns="0" rIns="0" bIns="0" rtlCol="0"/>
          <a:lstStyle/>
          <a:p>
            <a:endParaRPr dirty="0"/>
          </a:p>
        </p:txBody>
      </p:sp>
      <p:sp>
        <p:nvSpPr>
          <p:cNvPr id="18" name="object 18"/>
          <p:cNvSpPr/>
          <p:nvPr/>
        </p:nvSpPr>
        <p:spPr>
          <a:xfrm>
            <a:off x="3865631" y="8843626"/>
            <a:ext cx="222885" cy="269240"/>
          </a:xfrm>
          <a:custGeom>
            <a:avLst/>
            <a:gdLst/>
            <a:ahLst/>
            <a:cxnLst/>
            <a:rect l="l" t="t" r="r" b="b"/>
            <a:pathLst>
              <a:path w="222885" h="269240">
                <a:moveTo>
                  <a:pt x="216391" y="0"/>
                </a:moveTo>
                <a:lnTo>
                  <a:pt x="183836" y="32789"/>
                </a:lnTo>
                <a:lnTo>
                  <a:pt x="157671" y="63355"/>
                </a:lnTo>
                <a:lnTo>
                  <a:pt x="132977" y="95164"/>
                </a:lnTo>
                <a:lnTo>
                  <a:pt x="94680" y="147082"/>
                </a:lnTo>
                <a:lnTo>
                  <a:pt x="80231" y="166089"/>
                </a:lnTo>
                <a:lnTo>
                  <a:pt x="65529" y="184899"/>
                </a:lnTo>
                <a:lnTo>
                  <a:pt x="50584" y="203501"/>
                </a:lnTo>
                <a:lnTo>
                  <a:pt x="37495" y="218093"/>
                </a:lnTo>
                <a:lnTo>
                  <a:pt x="24208" y="231833"/>
                </a:lnTo>
                <a:lnTo>
                  <a:pt x="11855" y="246173"/>
                </a:lnTo>
                <a:lnTo>
                  <a:pt x="1570" y="262567"/>
                </a:lnTo>
                <a:lnTo>
                  <a:pt x="0" y="265751"/>
                </a:lnTo>
                <a:lnTo>
                  <a:pt x="4628" y="268703"/>
                </a:lnTo>
                <a:lnTo>
                  <a:pt x="34938" y="238586"/>
                </a:lnTo>
                <a:lnTo>
                  <a:pt x="60704" y="209001"/>
                </a:lnTo>
                <a:lnTo>
                  <a:pt x="85034" y="178171"/>
                </a:lnTo>
                <a:lnTo>
                  <a:pt x="108562" y="146592"/>
                </a:lnTo>
                <a:lnTo>
                  <a:pt x="135776" y="111989"/>
                </a:lnTo>
                <a:lnTo>
                  <a:pt x="192663" y="44875"/>
                </a:lnTo>
                <a:lnTo>
                  <a:pt x="219406" y="10219"/>
                </a:lnTo>
                <a:lnTo>
                  <a:pt x="222537" y="5821"/>
                </a:lnTo>
                <a:lnTo>
                  <a:pt x="216391" y="0"/>
                </a:lnTo>
                <a:close/>
              </a:path>
            </a:pathLst>
          </a:custGeom>
          <a:solidFill>
            <a:srgbClr val="221F1F"/>
          </a:solidFill>
        </p:spPr>
        <p:txBody>
          <a:bodyPr wrap="square" lIns="0" tIns="0" rIns="0" bIns="0" rtlCol="0"/>
          <a:lstStyle/>
          <a:p>
            <a:endParaRPr dirty="0"/>
          </a:p>
        </p:txBody>
      </p:sp>
      <p:sp>
        <p:nvSpPr>
          <p:cNvPr id="19" name="object 19"/>
          <p:cNvSpPr/>
          <p:nvPr/>
        </p:nvSpPr>
        <p:spPr>
          <a:xfrm>
            <a:off x="3900363" y="8859719"/>
            <a:ext cx="210475" cy="253594"/>
          </a:xfrm>
          <a:prstGeom prst="rect">
            <a:avLst/>
          </a:prstGeom>
          <a:blipFill>
            <a:blip r:embed="rId9" cstate="print"/>
            <a:stretch>
              <a:fillRect/>
            </a:stretch>
          </a:blipFill>
        </p:spPr>
        <p:txBody>
          <a:bodyPr wrap="square" lIns="0" tIns="0" rIns="0" bIns="0" rtlCol="0"/>
          <a:lstStyle/>
          <a:p>
            <a:endParaRPr dirty="0"/>
          </a:p>
        </p:txBody>
      </p:sp>
      <p:sp>
        <p:nvSpPr>
          <p:cNvPr id="20" name="object 20"/>
          <p:cNvSpPr/>
          <p:nvPr/>
        </p:nvSpPr>
        <p:spPr>
          <a:xfrm>
            <a:off x="2333216" y="5458797"/>
            <a:ext cx="3260340" cy="2347007"/>
          </a:xfrm>
          <a:prstGeom prst="rect">
            <a:avLst/>
          </a:prstGeom>
          <a:blipFill>
            <a:blip r:embed="rId10"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07501" y="5055208"/>
            <a:ext cx="12088549" cy="1027845"/>
          </a:xfrm>
          <a:prstGeom prst="rect">
            <a:avLst/>
          </a:prstGeom>
        </p:spPr>
        <p:txBody>
          <a:bodyPr vert="horz" wrap="square" lIns="0" tIns="12065" rIns="0" bIns="0" rtlCol="0">
            <a:spAutoFit/>
          </a:bodyPr>
          <a:lstStyle/>
          <a:p>
            <a:pPr marL="12700">
              <a:lnSpc>
                <a:spcPct val="100000"/>
              </a:lnSpc>
              <a:spcBef>
                <a:spcPts val="95"/>
              </a:spcBef>
            </a:pPr>
            <a:r>
              <a:rPr sz="6600" spc="-150" dirty="0">
                <a:latin typeface="Arial"/>
                <a:cs typeface="Arial"/>
              </a:rPr>
              <a:t>5-Bilişim yolu ile dolandırıcılık.</a:t>
            </a:r>
          </a:p>
        </p:txBody>
      </p:sp>
      <p:sp>
        <p:nvSpPr>
          <p:cNvPr id="3" name="object 3"/>
          <p:cNvSpPr txBox="1">
            <a:spLocks noGrp="1"/>
          </p:cNvSpPr>
          <p:nvPr>
            <p:ph type="ctrTitle"/>
          </p:nvPr>
        </p:nvSpPr>
        <p:spPr>
          <a:prstGeom prst="rect">
            <a:avLst/>
          </a:prstGeom>
        </p:spPr>
        <p:txBody>
          <a:bodyPr vert="horz" wrap="square" lIns="0" tIns="12700" rIns="0" bIns="0" rtlCol="0">
            <a:spAutoFit/>
          </a:bodyPr>
          <a:lstStyle/>
          <a:p>
            <a:pPr marL="245110">
              <a:lnSpc>
                <a:spcPct val="100000"/>
              </a:lnSpc>
              <a:spcBef>
                <a:spcPts val="100"/>
              </a:spcBef>
            </a:pPr>
            <a:r>
              <a:rPr spc="-335" dirty="0"/>
              <a:t>Bilişim </a:t>
            </a:r>
            <a:r>
              <a:rPr spc="-475" dirty="0"/>
              <a:t>suçları</a:t>
            </a:r>
            <a:r>
              <a:rPr spc="-1425" dirty="0"/>
              <a:t> </a:t>
            </a:r>
            <a:r>
              <a:rPr spc="-385" dirty="0"/>
              <a:t>nelerdir?</a:t>
            </a:r>
          </a:p>
        </p:txBody>
      </p:sp>
      <p:sp>
        <p:nvSpPr>
          <p:cNvPr id="4" name="object 4"/>
          <p:cNvSpPr/>
          <p:nvPr/>
        </p:nvSpPr>
        <p:spPr>
          <a:xfrm>
            <a:off x="2314250" y="7442"/>
            <a:ext cx="3924370" cy="1031767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07501" y="5055208"/>
            <a:ext cx="10412149" cy="2043508"/>
          </a:xfrm>
          <a:prstGeom prst="rect">
            <a:avLst/>
          </a:prstGeom>
        </p:spPr>
        <p:txBody>
          <a:bodyPr vert="horz" wrap="square" lIns="0" tIns="12065" rIns="0" bIns="0" rtlCol="0">
            <a:spAutoFit/>
          </a:bodyPr>
          <a:lstStyle/>
          <a:p>
            <a:pPr marL="12700" marR="5080">
              <a:lnSpc>
                <a:spcPct val="100000"/>
              </a:lnSpc>
              <a:spcBef>
                <a:spcPts val="95"/>
              </a:spcBef>
            </a:pPr>
            <a:r>
              <a:rPr sz="6600" spc="-150" dirty="0">
                <a:latin typeface="Arial"/>
                <a:cs typeface="Arial"/>
              </a:rPr>
              <a:t>6-Bilişim yoluyla hakaret ve  şantaj.</a:t>
            </a: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245110">
              <a:lnSpc>
                <a:spcPct val="100000"/>
              </a:lnSpc>
              <a:spcBef>
                <a:spcPts val="100"/>
              </a:spcBef>
            </a:pPr>
            <a:r>
              <a:rPr spc="-335" dirty="0"/>
              <a:t>Bilişim </a:t>
            </a:r>
            <a:r>
              <a:rPr spc="-475" dirty="0"/>
              <a:t>suçları</a:t>
            </a:r>
            <a:r>
              <a:rPr spc="-1425" dirty="0"/>
              <a:t> </a:t>
            </a:r>
            <a:r>
              <a:rPr spc="-385" dirty="0"/>
              <a:t>nelerdir?</a:t>
            </a:r>
          </a:p>
        </p:txBody>
      </p:sp>
      <p:sp>
        <p:nvSpPr>
          <p:cNvPr id="4" name="object 4"/>
          <p:cNvSpPr txBox="1"/>
          <p:nvPr/>
        </p:nvSpPr>
        <p:spPr>
          <a:xfrm rot="19740000">
            <a:off x="2211645" y="7039845"/>
            <a:ext cx="1220566" cy="257175"/>
          </a:xfrm>
          <a:prstGeom prst="rect">
            <a:avLst/>
          </a:prstGeom>
        </p:spPr>
        <p:txBody>
          <a:bodyPr vert="horz" wrap="square" lIns="0" tIns="0" rIns="0" bIns="0" rtlCol="0">
            <a:spAutoFit/>
          </a:bodyPr>
          <a:lstStyle/>
          <a:p>
            <a:pPr>
              <a:lnSpc>
                <a:spcPts val="2025"/>
              </a:lnSpc>
            </a:pPr>
            <a:r>
              <a:rPr sz="2000" spc="-335" dirty="0">
                <a:latin typeface="Arial Black"/>
                <a:cs typeface="Arial Black"/>
              </a:rPr>
              <a:t>çilli</a:t>
            </a:r>
            <a:r>
              <a:rPr sz="2000" spc="-175" dirty="0">
                <a:latin typeface="Arial Black"/>
                <a:cs typeface="Arial Black"/>
              </a:rPr>
              <a:t> </a:t>
            </a:r>
            <a:r>
              <a:rPr sz="3000" spc="37" baseline="1388" dirty="0">
                <a:latin typeface="Arial Black"/>
                <a:cs typeface="Arial Black"/>
              </a:rPr>
              <a:t>tavu</a:t>
            </a:r>
            <a:r>
              <a:rPr sz="3000" spc="37" baseline="2777" dirty="0">
                <a:latin typeface="Arial Black"/>
                <a:cs typeface="Arial Black"/>
              </a:rPr>
              <a:t>k</a:t>
            </a:r>
            <a:endParaRPr sz="3000" baseline="2777" dirty="0">
              <a:latin typeface="Arial Black"/>
              <a:cs typeface="Arial Black"/>
            </a:endParaRPr>
          </a:p>
        </p:txBody>
      </p:sp>
      <p:sp>
        <p:nvSpPr>
          <p:cNvPr id="5" name="object 5"/>
          <p:cNvSpPr txBox="1"/>
          <p:nvPr/>
        </p:nvSpPr>
        <p:spPr>
          <a:xfrm rot="540000">
            <a:off x="4467928" y="7266670"/>
            <a:ext cx="1183845" cy="426084"/>
          </a:xfrm>
          <a:prstGeom prst="rect">
            <a:avLst/>
          </a:prstGeom>
        </p:spPr>
        <p:txBody>
          <a:bodyPr vert="horz" wrap="square" lIns="0" tIns="0" rIns="0" bIns="0" rtlCol="0">
            <a:spAutoFit/>
          </a:bodyPr>
          <a:lstStyle/>
          <a:p>
            <a:pPr>
              <a:lnSpc>
                <a:spcPts val="3354"/>
              </a:lnSpc>
            </a:pPr>
            <a:r>
              <a:rPr sz="3350" spc="-170" dirty="0">
                <a:latin typeface="Arial Black"/>
                <a:cs typeface="Arial Black"/>
              </a:rPr>
              <a:t>şiş</a:t>
            </a:r>
            <a:r>
              <a:rPr sz="3350" spc="-545" dirty="0">
                <a:latin typeface="Arial Black"/>
                <a:cs typeface="Arial Black"/>
              </a:rPr>
              <a:t>k</a:t>
            </a:r>
            <a:r>
              <a:rPr sz="3350" spc="50" dirty="0">
                <a:latin typeface="Arial Black"/>
                <a:cs typeface="Arial Black"/>
              </a:rPr>
              <a:t>o</a:t>
            </a:r>
            <a:endParaRPr sz="3350" dirty="0">
              <a:latin typeface="Arial Black"/>
              <a:cs typeface="Arial Black"/>
            </a:endParaRPr>
          </a:p>
        </p:txBody>
      </p:sp>
      <p:sp>
        <p:nvSpPr>
          <p:cNvPr id="6" name="object 6"/>
          <p:cNvSpPr txBox="1"/>
          <p:nvPr/>
        </p:nvSpPr>
        <p:spPr>
          <a:xfrm>
            <a:off x="1491892" y="7619906"/>
            <a:ext cx="1102995" cy="493395"/>
          </a:xfrm>
          <a:prstGeom prst="rect">
            <a:avLst/>
          </a:prstGeom>
        </p:spPr>
        <p:txBody>
          <a:bodyPr vert="horz" wrap="square" lIns="0" tIns="15240" rIns="0" bIns="0" rtlCol="0">
            <a:spAutoFit/>
          </a:bodyPr>
          <a:lstStyle/>
          <a:p>
            <a:pPr marL="12700">
              <a:lnSpc>
                <a:spcPct val="100000"/>
              </a:lnSpc>
              <a:spcBef>
                <a:spcPts val="120"/>
              </a:spcBef>
            </a:pPr>
            <a:r>
              <a:rPr sz="3050" spc="-175" dirty="0">
                <a:latin typeface="Arial Black"/>
                <a:cs typeface="Arial Black"/>
              </a:rPr>
              <a:t>çirkin</a:t>
            </a:r>
            <a:endParaRPr sz="3050" dirty="0">
              <a:latin typeface="Arial Black"/>
              <a:cs typeface="Arial Black"/>
            </a:endParaRPr>
          </a:p>
        </p:txBody>
      </p:sp>
      <p:sp>
        <p:nvSpPr>
          <p:cNvPr id="7" name="object 7"/>
          <p:cNvSpPr txBox="1"/>
          <p:nvPr/>
        </p:nvSpPr>
        <p:spPr>
          <a:xfrm rot="21060000">
            <a:off x="1313712" y="8313066"/>
            <a:ext cx="1430467" cy="257175"/>
          </a:xfrm>
          <a:prstGeom prst="rect">
            <a:avLst/>
          </a:prstGeom>
        </p:spPr>
        <p:txBody>
          <a:bodyPr vert="horz" wrap="square" lIns="0" tIns="0" rIns="0" bIns="0" rtlCol="0">
            <a:spAutoFit/>
          </a:bodyPr>
          <a:lstStyle/>
          <a:p>
            <a:pPr>
              <a:lnSpc>
                <a:spcPts val="2025"/>
              </a:lnSpc>
            </a:pPr>
            <a:r>
              <a:rPr sz="2000" spc="-50" dirty="0">
                <a:latin typeface="Arial Black"/>
                <a:cs typeface="Arial Black"/>
              </a:rPr>
              <a:t>be</a:t>
            </a:r>
            <a:r>
              <a:rPr sz="3000" spc="-75" baseline="1388" dirty="0">
                <a:latin typeface="Arial Black"/>
                <a:cs typeface="Arial Black"/>
              </a:rPr>
              <a:t>cer</a:t>
            </a:r>
            <a:r>
              <a:rPr sz="3000" spc="-75" baseline="2777" dirty="0">
                <a:latin typeface="Arial Black"/>
                <a:cs typeface="Arial Black"/>
              </a:rPr>
              <a:t>iks</a:t>
            </a:r>
            <a:r>
              <a:rPr sz="3000" spc="-75" baseline="4166" dirty="0">
                <a:latin typeface="Arial Black"/>
                <a:cs typeface="Arial Black"/>
              </a:rPr>
              <a:t>iz</a:t>
            </a:r>
            <a:endParaRPr sz="3000" baseline="4166" dirty="0">
              <a:latin typeface="Arial Black"/>
              <a:cs typeface="Arial Black"/>
            </a:endParaRPr>
          </a:p>
        </p:txBody>
      </p:sp>
      <p:sp>
        <p:nvSpPr>
          <p:cNvPr id="8" name="object 8"/>
          <p:cNvSpPr txBox="1"/>
          <p:nvPr/>
        </p:nvSpPr>
        <p:spPr>
          <a:xfrm rot="21120000">
            <a:off x="4662873" y="6897451"/>
            <a:ext cx="593877" cy="257175"/>
          </a:xfrm>
          <a:prstGeom prst="rect">
            <a:avLst/>
          </a:prstGeom>
        </p:spPr>
        <p:txBody>
          <a:bodyPr vert="horz" wrap="square" lIns="0" tIns="0" rIns="0" bIns="0" rtlCol="0">
            <a:spAutoFit/>
          </a:bodyPr>
          <a:lstStyle/>
          <a:p>
            <a:pPr>
              <a:lnSpc>
                <a:spcPts val="2025"/>
              </a:lnSpc>
            </a:pPr>
            <a:r>
              <a:rPr sz="2000" spc="-370" dirty="0">
                <a:latin typeface="Arial Black"/>
                <a:cs typeface="Arial Black"/>
              </a:rPr>
              <a:t>i</a:t>
            </a:r>
            <a:r>
              <a:rPr sz="2000" spc="-110" dirty="0">
                <a:latin typeface="Arial Black"/>
                <a:cs typeface="Arial Black"/>
              </a:rPr>
              <a:t>n</a:t>
            </a:r>
            <a:r>
              <a:rPr sz="2000" spc="85" dirty="0">
                <a:latin typeface="Arial Black"/>
                <a:cs typeface="Arial Black"/>
              </a:rPr>
              <a:t>e</a:t>
            </a:r>
            <a:r>
              <a:rPr sz="2000" spc="-155" dirty="0">
                <a:latin typeface="Arial Black"/>
                <a:cs typeface="Arial Black"/>
              </a:rPr>
              <a:t>k</a:t>
            </a:r>
            <a:endParaRPr sz="2000" dirty="0">
              <a:latin typeface="Arial Black"/>
              <a:cs typeface="Arial Black"/>
            </a:endParaRPr>
          </a:p>
        </p:txBody>
      </p:sp>
      <p:sp>
        <p:nvSpPr>
          <p:cNvPr id="9" name="object 9"/>
          <p:cNvSpPr txBox="1"/>
          <p:nvPr/>
        </p:nvSpPr>
        <p:spPr>
          <a:xfrm rot="20820000">
            <a:off x="4934766" y="7850227"/>
            <a:ext cx="1021595" cy="257175"/>
          </a:xfrm>
          <a:prstGeom prst="rect">
            <a:avLst/>
          </a:prstGeom>
        </p:spPr>
        <p:txBody>
          <a:bodyPr vert="horz" wrap="square" lIns="0" tIns="0" rIns="0" bIns="0" rtlCol="0">
            <a:spAutoFit/>
          </a:bodyPr>
          <a:lstStyle/>
          <a:p>
            <a:pPr>
              <a:lnSpc>
                <a:spcPts val="2025"/>
              </a:lnSpc>
            </a:pPr>
            <a:r>
              <a:rPr sz="2000" spc="80" dirty="0">
                <a:latin typeface="Arial Black"/>
                <a:cs typeface="Arial Black"/>
              </a:rPr>
              <a:t>g</a:t>
            </a:r>
            <a:r>
              <a:rPr sz="2000" spc="120" dirty="0">
                <a:latin typeface="Arial Black"/>
                <a:cs typeface="Arial Black"/>
              </a:rPr>
              <a:t>e</a:t>
            </a:r>
            <a:r>
              <a:rPr sz="2000" spc="215" dirty="0">
                <a:latin typeface="Arial Black"/>
                <a:cs typeface="Arial Black"/>
              </a:rPr>
              <a:t>r</a:t>
            </a:r>
            <a:r>
              <a:rPr sz="2000" dirty="0">
                <a:latin typeface="Arial Black"/>
                <a:cs typeface="Arial Black"/>
              </a:rPr>
              <a:t>z</a:t>
            </a:r>
            <a:r>
              <a:rPr sz="2000" spc="95" dirty="0">
                <a:latin typeface="Arial Black"/>
                <a:cs typeface="Arial Black"/>
              </a:rPr>
              <a:t>e</a:t>
            </a:r>
            <a:r>
              <a:rPr sz="2000" spc="-155" dirty="0">
                <a:latin typeface="Arial Black"/>
                <a:cs typeface="Arial Black"/>
              </a:rPr>
              <a:t>k</a:t>
            </a:r>
            <a:endParaRPr sz="2000" dirty="0">
              <a:latin typeface="Arial Black"/>
              <a:cs typeface="Arial Black"/>
            </a:endParaRPr>
          </a:p>
        </p:txBody>
      </p:sp>
      <p:sp>
        <p:nvSpPr>
          <p:cNvPr id="10" name="object 10"/>
          <p:cNvSpPr/>
          <p:nvPr/>
        </p:nvSpPr>
        <p:spPr>
          <a:xfrm>
            <a:off x="1433835" y="4551682"/>
            <a:ext cx="4195488" cy="5674066"/>
          </a:xfrm>
          <a:prstGeom prst="rect">
            <a:avLst/>
          </a:prstGeom>
          <a:blipFill>
            <a:blip r:embed="rId2" cstate="print"/>
            <a:stretch>
              <a:fillRect/>
            </a:stretch>
          </a:blipFill>
        </p:spPr>
        <p:txBody>
          <a:bodyPr wrap="square" lIns="0" tIns="0" rIns="0" bIns="0" rtlCol="0"/>
          <a:lstStyle/>
          <a:p>
            <a:endParaRPr dirty="0"/>
          </a:p>
        </p:txBody>
      </p:sp>
      <p:sp>
        <p:nvSpPr>
          <p:cNvPr id="11" name="object 11"/>
          <p:cNvSpPr txBox="1"/>
          <p:nvPr/>
        </p:nvSpPr>
        <p:spPr>
          <a:xfrm rot="20100000">
            <a:off x="3876391" y="6917818"/>
            <a:ext cx="725898" cy="257175"/>
          </a:xfrm>
          <a:prstGeom prst="rect">
            <a:avLst/>
          </a:prstGeom>
        </p:spPr>
        <p:txBody>
          <a:bodyPr vert="horz" wrap="square" lIns="0" tIns="0" rIns="0" bIns="0" rtlCol="0">
            <a:spAutoFit/>
          </a:bodyPr>
          <a:lstStyle/>
          <a:p>
            <a:pPr>
              <a:lnSpc>
                <a:spcPts val="2025"/>
              </a:lnSpc>
            </a:pPr>
            <a:r>
              <a:rPr sz="2000" spc="45" dirty="0">
                <a:latin typeface="Arial Black"/>
                <a:cs typeface="Arial Black"/>
              </a:rPr>
              <a:t>a</a:t>
            </a:r>
            <a:r>
              <a:rPr sz="2000" spc="-130" dirty="0">
                <a:latin typeface="Arial Black"/>
                <a:cs typeface="Arial Black"/>
              </a:rPr>
              <a:t>p</a:t>
            </a:r>
            <a:r>
              <a:rPr sz="2000" spc="145" dirty="0">
                <a:latin typeface="Arial Black"/>
                <a:cs typeface="Arial Black"/>
              </a:rPr>
              <a:t>t</a:t>
            </a:r>
            <a:r>
              <a:rPr sz="2000" spc="40" dirty="0">
                <a:latin typeface="Arial Black"/>
                <a:cs typeface="Arial Black"/>
              </a:rPr>
              <a:t>a</a:t>
            </a:r>
            <a:r>
              <a:rPr sz="2000" spc="-405" dirty="0">
                <a:latin typeface="Arial Black"/>
                <a:cs typeface="Arial Black"/>
              </a:rPr>
              <a:t>l</a:t>
            </a:r>
            <a:endParaRPr sz="2000" dirty="0">
              <a:latin typeface="Arial Black"/>
              <a:cs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TotalTime>
  <Words>602</Words>
  <Application>Microsoft Office PowerPoint</Application>
  <PresentationFormat>Özel</PresentationFormat>
  <Paragraphs>57</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Office Theme</vt:lpstr>
      <vt:lpstr>BİLİŞİM SUÇLARI</vt:lpstr>
      <vt:lpstr>BİLİŞİM SUÇLARI</vt:lpstr>
      <vt:lpstr>Bilişim suçları nelerdir?</vt:lpstr>
      <vt:lpstr>Bilişim suçları nelerdir?</vt:lpstr>
      <vt:lpstr>Bilişim suçları nelerdir?</vt:lpstr>
      <vt:lpstr>Bilişim suçları nelerdir?</vt:lpstr>
      <vt:lpstr>Bilişim suçları nelerdir?</vt:lpstr>
      <vt:lpstr>Bilişim suçları nelerdir?</vt:lpstr>
      <vt:lpstr>Bilişim suçları nelerdir?</vt:lpstr>
      <vt:lpstr>Çok Rastlanan Bilişim  Suçlarından Bazıları:</vt:lpstr>
      <vt:lpstr>Bilişim Suçlarına Maruz  Kalırsak Ne Yapmalıyız?</vt:lpstr>
      <vt:lpstr>Zararlı içerik sunan web sayfalarını şikâyet ve sitelerin  güvenliğine bakmak için Bilgi Teknolojileri ve İletişim  Kurumu’nun web sayfasını ziyaret edebilirsiniz.</vt:lpstr>
      <vt:lpstr>Kredi Kartları İle İlgili İlginç Bilgiler</vt:lpstr>
      <vt:lpstr>PowerPoint Sunusu</vt:lpstr>
      <vt:lpstr>Örnek Vaka “SUÇ ÖRGÜTÜ SİM KARTINIZI KOPYALADI” YALANI</vt:lpstr>
      <vt:lpstr>Örnek Haber</vt:lpstr>
      <vt:lpstr>Bir düşün! İndirim kuponu kazandınız yazan mesaj aldıysan,  kuponu almak için bir bağlantıyı açman gerekiyorsa  nasıl düşünür ve davranırsın?</vt:lpstr>
      <vt:lpstr>Bir sosyal medya kullanıcısının deneyimi şu şekilde:</vt:lpstr>
      <vt:lpstr>Ne yapardın? Yakın bir tanıdığın internetten mesaj atıp zor durumda kaldığını belirtip cep telefonuna acil kontör  yüklemeni isterse nasıl düşünür ve davranırsın?</vt:lpstr>
      <vt:lpstr>Ne yapardın?</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BİLİŞİM  SUÇLARI</dc:title>
  <cp:lastModifiedBy>Emrah Has</cp:lastModifiedBy>
  <cp:revision>5</cp:revision>
  <dcterms:created xsi:type="dcterms:W3CDTF">2018-11-26T08:44:23Z</dcterms:created>
  <dcterms:modified xsi:type="dcterms:W3CDTF">2018-11-26T09:05:36Z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2018-05-14T00:00:00Z</vt:filetime>
  </property>
  <property fmtid="{D5CDD505-2E9C-101B-9397-08002B2CF9AE}" pid="3" name="Creator">
    <vt:lpwstr>Adobe InDesign CC 2017 (Windows)</vt:lpwstr>
  </property>
  <property fmtid="{D5CDD505-2E9C-101B-9397-08002B2CF9AE}" pid="4" name="LastSaved">
    <vt:filetime>2018-11-26T00:00:00Z</vt:filetime>
  </property>
</Properties>
</file>